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5" r:id="rId21"/>
    <p:sldId id="276" r:id="rId22"/>
    <p:sldId id="277" r:id="rId23"/>
    <p:sldId id="278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79" r:id="rId37"/>
    <p:sldId id="280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0-08-01T06:05:44.1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9437 3599 13 0,'-9'13'86'16,"2"-4"-27"-16,2-5-5 16,1-2-11-16,-1 3-14 15,-1-3-5-15,1 5-14 16,-5-2 10-16,1-3-9 15,-2 2 3-15,1 0 9 0,-1-4-6 16,2 3 0-16,2-3-5 16,-2 0-9-16,-2 0 9 15,-4 0-14-15,6 0 2 16,-3 0 4-16,3-9-5 16,3-3 5-16,-1-5 1 15,7-1-7-15,-7-3 11 16,7-4-13-16,0 2 2 15,0 3 3-15,0-1-5 16,0 4 3-16,9 3-1 16,7-3-5-16,-2 7 12 15,-3 0-10-15,6-1 1 16,-4 7 6-16,4-5-10 16,-2 4 5-16,6 0 2 0,3-1-7 15,-9 5 12-15,4 1-10 16,-10 0-2-16,-2 0 8 15,-5 1-5-15,-2 22 4 16,0 6 1-16,0 0-4 16,0 8 8-16,-2-6-11 15,-12 1-5-15,3-10-1 16,-1 2-13-16,1-6-10 16,-6-4-9-16,11-2-52 15,-3-5-30-15</inkml:trace>
  <inkml:trace contextRef="#ctx0" brushRef="#br0" timeOffset="755.99">9465 3635 106 0,'0'0'47'15,"0"0"-16"-15,0-3-4 16,0-2-15-16,0-1-1 16,0 0 20-16,0-3-1 15,0-1-2-15,0 0 3 16,0-5-13-16,0 3-5 15,0-1-1-15,0 1-8 0,0 0 4 16,0-1-9 0,0 1-2-16,0-2 7 15,2 2-5-15,5-5 1 0,4 5 2 16,1 0-7-16,-1 2 10 16,10-4-8-16,5 2-1 15,-1-1 5-15,5 1-4 16,0 6-2-16,-5 1 2 15,-9 5-9-15,3 0 8 16,-12 9-13-16,-7 15-1 16,0 1 14-16,-5 4-1 0,-16 4 2 15,-4 3-8-15,-1-5 0 16,1-1 5 0,5-6-13-16,-1-8 11 15,5-6 8-15,4-3-6 16,1-7 7-16,4 0 1 15,-3 0-3-15,6-7 14 0,4-13 7 16,0-5-13-16,0-7 7 16,0 1-13-16,4 7 7 15,13 2-7-15,-4 5-8 16,-1 5 2-16,4 0-15 16,-9 9-14-16,-2 1-15 15,-3 2-34-15,5 0-50 0</inkml:trace>
  <inkml:trace contextRef="#ctx0" brushRef="#br0" timeOffset="1562.02">9782 3577 29 0,'-2'-2'115'0,"2"2"-71"16,0 0-28-16,-2-1 2 16,-3 1-9-16,5 0-9 15,-2-3 14-15,0 2-2 16,-3-2 9-16,3 3 10 16,-3-1-9-16,0-2-4 15,3-1 3-15,-5 0-5 16,7-5 10-16,-2 1-11 15,2 0-1-15,0-6 7 16,0-2-15-16,0 1 4 0,0 1-3 16,0 0-11-16,2 2 11 15,7 2-9-15,10 2-1 16,-1 1 7-16,3 1-10 16,4-7 5-16,-1 1 0 15,-4 4-10-15,-4-1 8 16,1 8-4-16,-6 1 2 15,-4 0 6-15,-3 0-7 16,-2 0 3-16,6 0 2 16,-6 13-11-16,-2 1 12 15,0 6-7-15,0 1 0 16,0-3 6-16,0 3-12 0,-2-2 10 16,-12-2 2-16,-4-2-5 15,-3-2 12-15,-5 0-9 16,5-2 3-16,6-3 7 15,0-5-7-15,4-3 5 16,2 0 4-16,-3 0-2 16,3-15 11-16,0-6-6 15,9-4-2-15,0 2 3 16,0-2-13-16,0 4 1 16,0 7 3-16,0 6-9 15,0 6 8-15,0-3-8 16,0 1-6-16,0 0 4 15,0 0-14-15,14-2-14 0,-3 4-21 16,3 2-67 0,-3 0-75-16</inkml:trace>
  <inkml:trace contextRef="#ctx0" brushRef="#br0" timeOffset="2289.47">10015 3487 33 0,'0'0'133'0,"0"0"-62"15,0-2-31-15,0 2-9 16,0 0-27-16,0-2 6 15,0 0 7-15,0-3-2 16,-7 0 12-16,7-2-7 0,-2-1 1 16,0-6 4-1,2 5-17-15,0-8 0 0,0 1 2 16,0 1-8-16,0 2 8 16,4-1-10-16,5 2-1 15,8-3 6-15,1 3-9 16,-2 2 3-16,4-1 1 15,1 2-8-15,-2 6 6 16,-3 3-9-16,0 0-2 16,-2 3 2-16,0 17-8 0,-5 5 0 15,-5-3 10 1,-4 1-3-16,0 2 13 16,-4 1-4-16,-15-2 2 15,-1 3 4-15,-3-5-4 0,-3-5 7 16,5-7 2-16,6-2-8 15,0-8 8-15,6 0-7 16,-2 0 4-16,1 0 6 16,-1-18-9-16,2-2 7 15,5-9 7-15,4 3-11 16,0 4-1-16,0-3-8 16,13 11 0-16,-2 1 1 15,-1 5-10-15,6 1 2 16,-4 6-9-16,1 1-19 15,-4 0-24-15,1 8-98 0</inkml:trace>
  <inkml:trace contextRef="#ctx0" brushRef="#br0" timeOffset="3103.45">10278 3457 119 0,'0'-8'103'16,"0"4"-48"-16,0-4-16 15,0 1-16-15,0 4-13 16,0 1 11-16,-6-3-3 15,6-1 2-15,0 2 9 16,0-5-18-16,0 2 1 0,0 0-2 16,0 1-5-16,0 0 5 15,0-2-7-15,0 4-2 16,0-4 5-16,6-1-10 16,9-2 3-16,4-1 2 15,1-2-7-15,1 1 7 16,0 1-13-16,-1 1 0 15,-10 4 12-15,1 4-6 16,-2 3 6-16,-9 0-1 16,8 0-5-16,-6 0 12 15,0 10-9-15,-2 11 0 0,0 6 8 16,0 2-7 0,0-2 4-16,-12-3-2 0,-1-5-6 15,-6-2 10-15,1 5-7 16,-5-3 1-16,2-4 7 15,3-3-9-15,-1-5 5 16,8-5 2-16,1-2-6 16,-1 0 11-16,2-9-2 15,3-11 9-15,-2-3 4 16,8-4-9-16,0-7 5 16,0 4-9-16,0 1-8 15,10 4 12-15,-1 9-12 16,2 4-1-16,-1 3 8 15,-1 2-10-15,2 3 5 0,-1 4-1 16,1 0-13-16,-2 0 2 16,-5 0-23-16,6 3-4 15,-3 7-8 1,-3 0-30-16,3 0-35 0,-3 3-77 16</inkml:trace>
  <inkml:trace contextRef="#ctx0" brushRef="#br0" timeOffset="3964.02">10510 3416 67 0,'0'0'111'0,"0"0"-47"16,0-2-31 0,0 1-10-16,0-4-4 15,-3-2 1-15,3 4 2 0,-2-1-3 16,2-1-1 0,0 1 9-16,0 0-9 0,0-2-1 15,0-5 3-15,0 2-11 16,0-4 2-16,0 1-6 15,0 3-4-15,0 1 6 16,0 1-8-16,0-1 2 16,2-1 5-16,3 4-9 15,-1-2 4-15,6 2-1 0,-1 0-4 16,2-2 8 0,6 4-7-16,-4-1-1 0,4-1 8 15,-4 2-9 1,-1 3 3-16,-1-3-1 15,-2 3-3-15,1 0 8 0,-5 0-11 16,-3 0-2-16,-2 0 12 16,0 8-13-16,0 11 8 15,0 1 5-15,0 4-5 16,-5-2 6-16,-7 1-11 16,3-2 0-16,-2-6 10 15,1-3-5-15,-5 2 3 16,-2-1 2-16,-3-4-6 15,-1 5 10-15,0-8-6 16,3-2-2-16,2-4 7 0,2 0-7 16,2 0 8-1,-1-19 2-15,4 2 0 0,1-9 10 16,8-6-6-16,0 2-8 16,0 3 5-16,6 6-11 15,-2 7 3-15,-2 6 3 16,3 2-8-16,-1-1 9 15,3 3-10-15,3-1-3 0,1 3 3 16,0 0-13 0,6 2-2-16,-2 0-13 15,2 0-40-15,-4 0-24 16,-3 0-35-16</inkml:trace>
  <inkml:trace contextRef="#ctx0" brushRef="#br0" timeOffset="4984">10738 3331 86 0,'-2'0'60'15,"2"0"-14"-15,-6 0-1 16,6 0-18-16,0 0-8 16,0 0 15-16,0 0-9 15,-2 0 0-15,0 0 8 16,-3-4-11-16,1-4 4 16,4 2 0-16,-7-2-14 15,7-1 2-15,0-1-5 16,0-4-3-16,0 1 4 0,0-1-12 15,0-3 5-15,7 2 1 16,-3 1-8-16,3 6 11 16,1 1-10-16,-4 3-3 15,3 2 10-15,-3 2-11 16,5-2 4-16,3-1 2 16,2 3-8-16,0 0-2 15,-3 0-8-15,1 0 1 16,4 10 11-1,-9 4-7-15,0 6 4 16,-2 5 3-16,-5-7 10 16,0 4-6-16,0-2 0 15,0-1 9-15,0 4-10 0,-5-7 6 16,-5 3 0 0,-1-9-5-16,2-3 8 15,2-2-7-15,0-2-1 0,-2-1 8 16,-3-2-9-16,1 2 7 15,0-2 0-15,-4 0-7 16,4 0 10-16,-1 0-7 16,1 0 0-16,0 0 7 15,1 0-6-15,1 0 8 16,2-4 3-16,3-6-7 16,-4-5 7-16,8 0-6 15,-2-1-2-15,2-1 5 0,0-1-9 16,0-1 5-16,0-2-2 15,0 1-6-15,2 5 7 16,8 1-8 0,-1 6-3-16,-7 4 5 15,10-1-15-15,-7 5 2 0,-1 0-12 16,3 0-48-16,-5 0-45 16,0 10-81-16</inkml:trace>
  <inkml:trace contextRef="#ctx0" brushRef="#br0" timeOffset="25835.96">10004 2863 12 0,'0'0'31'0,"0"0"-11"0,0 0-6 16,0 0 3-16,0 0 1 16,0 0 3-16,0 0 4 15,0 0 0-15,0 0 3 16,0 0-10-16,0 0 1 15,0 0-6-15,0 0-5 16,0 0 6-16,0 0 1 16,0 0-1-16,0 0 8 15,0 3-12-15,0 4 0 16,0 4 0-16,0 5-4 16,0 8 10-16,0 0 1 15,2 9-10-15,-2 5 3 16,0 7-11-16,0 4 5 0,-5 4 5 15,-11 0-5 1,-3 3 6-16,-1 0-8 0,4 0-3 16,0 6 10-16,-3 3-12 15,-2-4 3 1,3 2 2-16,-3 1-4 0,0-7 6 16,8-2-6-16,-1-7-1 15,5-14 10-15,2-6-8 16,0-10 3-16,7-5 2 15,0-9-6-15,0-2 6 16,0 0-4-16,0-2-1 16,0 0 10-16,0 0-13 0,0 0 4 15,0 0 3-15,0 0-10 16,0 0 8-16,0 0-4 16,0 0-3-16,0 0 7 15,0 0-10-15,0 0 5 16,0 0 1-16,-2 0-5 15,2 0 4-15,0 0-8 16,0 0-8-16,0 0 4 16,0 0-15-16,-2 0-12 15,-1 0-31-15,-2 0-28 16</inkml:trace>
  <inkml:trace contextRef="#ctx0" brushRef="#br0" timeOffset="46723.38">27065 9570 137 0,'0'-12'242'15,"0"-2"-190"-15,0 5-6 0,0 9-9 16,0 0-28-16,0 0-9 16,0 0 11-16,0 0-11 15,0 0 0-15,0 0 9 16,0 0-8-16,0 0 4 16,-2 0 3-16,-1 0-4 15,-11 2 5-15,10 2-10 16,-5 1-2-16,1-5 8 15,6 1-7-15,-2-1 2 16,-5 0 3-16,2 0-6 16,-3 0 8-16,8 0-7 15,0-6-2-15,-5 0 8 16,7-2-9-16,0-2 4 0,0-4 0 16,0-3-7-16,2 3 10 15,14-1-10-15,3 1 1 16,-8 2 6-16,10 2-7 15,-7 3 2-15,2 4 1 16,-5 3-3-16,1 0 9 16,-3 0-7-16,-7 3-3 15,5 9 10-15,-7 0-7 16,0 2 5-16,0 1 2 16,-20 2-3-16,-15-5 6 15,1 0-6-15,1-3-6 16,3-8 9-16,8 1-8 15,-2-2 3-15,11 0 4 16,5 0-2-16,4 0 9 0,2 0-6 16,2-3 2-16,-5 1 13 15,5 0-11-15,0 2 1 16,0 0-3-16,-4 0-5 16,-13 0 8-16,-3 16-5 15,-5 9-3-15,-3-1 9 16,-4 4-11-16,4-6 4 15,7-1 4-15,3-6-8 16,4-3 8-16,7-6-7 16,3-2-2-16,4-4 5 15,0 0-21-15,0 0-28 0,0 0-37 16,4-1-77-16</inkml:trace>
  <inkml:trace contextRef="#ctx0" brushRef="#br0" timeOffset="47048.48">26938 9347 185 0,'0'-3'63'15,"2"-1"-6"-15,6 4 1 16,3 0-12-16,3 0-19 16,8 0-10-16,6 0 5 15,0 0-22-15,-5 0-1 16,-2 0-7-16,-5 0-21 15,-12 0-29-15,-2 0-24 16,-2 0-63-16</inkml:trace>
  <inkml:trace contextRef="#ctx0" brushRef="#br0" timeOffset="47684.03">26632 9529 144 0,'0'0'33'0,"0"0"7"15,0 0-6-15,0 3-21 16,0 9-5-16,2 2-8 16,10-2 11-16,1-1-5 15,4-3-8-15,1-8 6 0,-6 0-6 16,6 0 10-16,-6 0 12 16,6-4-5-16,-6-5 7 15,1-6 5-15,-4 3-4 16,-1 0 7-16,-8 2-12 15,0 5-14-15,0 5 7 16,-8 0-15-16,-12 0 3 16,-3 0 2-16,-3 5-5 15,1 9 5-15,-3 3 1 16,6-2-7-16,-4-3 12 16,5-2-11-16,6-2 6 15,-6-1 0-15,2-5-4 16,8-2 5-16,-3 0-2 15,9 0-4-15,-2 0 13 0,3 0-13 16,4-9 6-16,-5 5 0 16,3 4-5-16,0 0 4 15,-6 0-4-15,-5 0-6 16,-8 15 16-16,1 6-7 16,-8 0 3-16,5 3 6 15,4-3-7-15,1-5 2 16,4 1-5-16,5-8-5 15,0-4 11-15,1 0-19 16,4-5-23-16,4 0-58 16,0 0-33-16</inkml:trace>
  <inkml:trace contextRef="#ctx0" brushRef="#br0" timeOffset="47912">26533 9353 311 0,'2'-6'109'16,"0"3"-74"-16,-2 3 17 16,0 0-20-16,5 0-32 0,-5 0 1 15,0 0-6 1,0 0-33-16,0 0-6 0,0 0-50 15,-18 12-140-15</inkml:trace>
  <inkml:trace contextRef="#ctx0" brushRef="#br0" timeOffset="50198.78">17835 9506 201 0,'-8'0'13'15,"6"0"10"-15,2 0-2 16,0 0-21-16,0 0 2 16,-2 2-1-1,-3-2-2-15,5 0 19 0,0 0 10 16,0 0 0-16,0 0 6 16,-2 0-18-16,-5 0-3 15,5 0-3-15,-8 0-7 16,10 0 7-16,-2 0-10 15,-5 0-1-15,7 0 7 16,-2 0-8-16,0-2 8 16,-3-4-3-16,3-3-5 0,2-5 8 15,0-1-8-15,0-4-1 16,0-1 7 0,7 6-10-16,6-1 6 15,-1 9-2-15,6 3-6 0,-1 0 12 16,-2 3-6-16,6 0 1 15,-2 0 10-15,-3 3-9 16,-12 14 6-16,6 2 0 16,-10 0-4-16,0-2 5 15,0-3-7-15,-2-1-1 16,-17-3 9-16,-2-1-7 16,-1-4 5-16,-6 0-1 15,7-3-5-15,2-2 10 16,1 3-9-16,4 4-1 0,5-3 10 15,-2-1-9 1,3-3 7-16,4 3 0 0,-3-1-7 16,7 0 7-16,0 0-8 15,0 1-2-15,0-1 10 16,-2-2-10-16,2 0 4 16,-2 0 2-16,-3 0-8 15,5 0 10-15,0 1-9 16,0 3 2-16,0-4 8 15,5 0-9-15,6 0 3 16,1 0 0-16,-1 0-7 16,8 0 12-16,-8 0-9 15,5 0-1-15,-2 0 10 16,-1 7-7-16,6 1 5 16,-8 2-1-16,8 3-4 0,-12-5 5 15,-3 1-5-15,4-3-1 16,-8-2 8-16,0 6-3 15,0 0 4-15,-10 1-1 16,-12 2-7-16,-8-4 6 16,-3 0-6-16,6 1-3 15,-3-1 9-15,7-4-8 16,2 0 3-16,0-5 2 16,5 0-5-16,-5-5 7 15,3-9-5-15,6-1-3 16,3 2 9-16,5-2-9 15,-3 2 5-15,2 0 1 0,0 6-6 16,3-3 8-16,2 1-6 16,0-3-2-16,0 1 7 15,0 2-11-15,0-3 4 16,0 4 2-16,9 6-2 16,1-2 7-16,-1 4-5 15,5 0-3-15,-3 0 10 16,8 0-9-16,-8 0 3 15,0 0 2-15,1 6-4 16,-5 4 6-16,2 7-5 16,-7-2-3-16,-2-1 13 15,0 1-11-15,0-3 6 16,-20 0-1-16,-5 1-3 16,-12-2 7-16,-3 1-6 0,1-4-3 15,-4-2 10-15,3-2-11 16,1-4 5-16,7 0 1 15,0 0-5-15,9 0 6 16,2-2-3-16,5-6-5 16,4 0 13-16,12 1-9 15,-2-5 3-15,2-1 1 16,0 1-6-16,0-4 6 16,0 6-5-16,0 1-2 15,5 1 7-15,13 1-9 16,1-1 5-16,1 4 1 0,3-1-5 15,-4 5 8-15,-1 0-6 16,-4 0-1-16,-7 0 9 16,-5 20-12-16,-2-2 7 15,0 7 6-15,-9 2-7 16,-16 0 7-16,-5 0-5 16,0-1-2-16,0 0 9 15,2-4-11-15,3-5 4 16,2-5 0-16,9-3-3 15,3-8 3-15,9 1-3 16,2-2-13-16,0 0-9 0,0 0-36 16,0-16-23-1,13-4-64-15</inkml:trace>
  <inkml:trace contextRef="#ctx0" brushRef="#br0" timeOffset="50466.07">17473 9318 306 0,'16'-7'77'15,"5"3"-29"-15,9 2 8 16,2 0-19-16,5-2-17 0,-3 2-7 15,6 0-11-15,-8-4 7 16,-2 2-12-16,-10-3-3 16,-8 3-17-16,-12 4-25 15,0 0-28-15,-30 0-116 16</inkml:trace>
  <inkml:trace contextRef="#ctx0" brushRef="#br0" timeOffset="50895.69">17022 9564 264 0,'-7'-13'112'15,"7"8"-53"-15,0 5-7 0,0 0-19 16,0 0-30-16,0 0-6 15,0 0 13-15,0 0-10 16,0 3 7-16,7 6 6 16,11-1-8-16,5 0 5 15,-2 1-8-15,-1-2-2 16,-10 5 12-16,-3-7-11 0,-7 6 6 16,0 2 3-16,-5-4-3 15,-18 2 4-15,0-9-6 16,-5-2-4-1,6 0 10-15,-4 0-12 16,10 0 3-16,2-10 3 0,12-19-7 16,2 2 5-16,0-2-4 15,16 3-7-15,0 11 14 16,2 4-20-16,-8 8 7 16,1 3-1-16,-11 0-29 15,0 0-23-15,0 19-4 16,-21 8-28-16,-9 0-79 0</inkml:trace>
  <inkml:trace contextRef="#ctx0" brushRef="#br0" timeOffset="51123.25">16727 9397 242 0,'2'0'105'0,"3"0"-40"15,-3 17 8-15,0 15-14 16,-2 6-30-16,0 3 0 16,6 0-2-16,-4-1-25 15,-2-6 6-15,0-6-13 16,0-6 0-16,0-7-19 0,-19-3-48 16,-4-5-29-1,-5-7-87-15</inkml:trace>
  <inkml:trace contextRef="#ctx0" brushRef="#br0" timeOffset="51627.68">16550 9589 238 0,'-5'-8'102'16,"3"8"-22"-16,-5 0-22 16,1 0-39-16,-9 0 9 15,4 8-24-15,-1 9 8 0,3 1-15 16,5-2 3-1,-1-3 6-15,5-1-5 16,0-1 4-16,0-7 0 16,0 1-6-16,0-4 11 15,0 1-9-15,9-2 2 16,8 0 13-16,3 0-13 0,5 0 1 16,10 0-1-16,-3 0-8 15,-2 0 13-15,-5 2-5 16,-6 7 4-16,-10-1 7 15,-9 9-8-15,0 3 11 16,-7 3-10-16,-25 6-9 16,-8-5 10-16,-1 2-10 15,-4-8 0-15,0-4 6 16,2-5-8-16,3-6 4 16,6-3 1-16,4 0-5 15,7-22 11-15,7-11-10 0,9-8 3 16,7-10 7-1,0-6-7-15,14 2 8 0,2 9-5 16,0 12-3-16,-4 15 11 16,-1 9-13-16,-9 6-1 15,-2 3 5-15,0 1-15 16,0 0-9 0,0 0-22-16,-13 15-37 0,-6 4-10 15,-4 0-157-15</inkml:trace>
  <inkml:trace contextRef="#ctx0" brushRef="#br0" timeOffset="51891.05">16062 9443 360 0,'0'-5'50'15,"0"3"25"-15,0 2-7 16,0 0-45-16,0 16-4 15,0 9-3-15,0 11-5 16,2 2 15-16,8 4-12 16,-10 5-7-16,0-7-1 15,0-1-9-15,-19-3 5 16,-11-7-1-16,-9-2-13 16,-3-8-6-16,-1-3-35 0,4-6-44 15,4-4-34-15,-6-4-147 16</inkml:trace>
  <inkml:trace contextRef="#ctx0" brushRef="#br0" timeOffset="52624.01">15574 9777 185 0,'0'-2'147'0,"0"-4"-99"16,0 6 15-16,0 0-25 0,0-2-26 16,0 2-12-16,-2 0 5 15,-3-2 2-15,3-3-2 16,0 2 11 0,2-1-12-16,-5-3-3 0,5 1 6 15,0-3-8-15,0-8 1 16,0 2 2-16,0-6-5 15,0 0 7-15,0 7-6 16,14-7 1-16,1 9 4 16,13-3-5-16,-5-4 3 15,14 11 1-15,-5-2-8 16,1 8 11-16,-4 2-7 0,-10 0 0 16,-5 2 6-1,-9 13-10-15,-5-1 6 0,0 9 1 16,-26-1-3-1,-13 3 8-15,-7 0-8 0,-3-6 1 16,-1-6 5 0,8-8-7-16,-1-5 5 0,6 0 0 15,12 0-4-15,6-17 9 16,10 1-5-16,7-1 5 16,2-5 21-16,0-1-16 15,0-4 11-15,4 0-8 16,3 4 1-16,-3 8-1 15,6 5 0-15,-10 3-11 0,5 0 6 16,-5 5-10 0,0 2 0-16,0 0 0 15,-7 0-8-15,-3 2 9 16,10 0-7-16,0 1 1 16,0-3 7-16,0 4-9 0,0 4 5 15,0 4 2-15,0 9-6 16,0 4 9-16,-9 6-8 15,0 4 0-15,-12-2 11 16,0 0-12-16,1-5 7 16,-3-4-2-16,-5-5-10 15,15-4-1-15,-4-3-21 0,8-7-10 16,7-3-17-16,2-2-24 16,0 0-60-1,0-14-98-15</inkml:trace>
  <inkml:trace contextRef="#ctx0" brushRef="#br0" timeOffset="52884">15751 9322 312 0,'5'-7'38'0,"-3"7"6"15,0 0-4-15,-2 3-28 16,0 18-1-16,0 8-2 16,0 3 2-16,0 6 20 15,0-4-14-15,-13 0-5 0,-4-8-4 16,4-9-10-16,-6-2 0 16,6-1-24-16,-8-3-41 15,-5-3-44-15,3-2-136 16</inkml:trace>
  <inkml:trace contextRef="#ctx0" brushRef="#br0" timeOffset="53140.57">15332 9426 267 0,'0'0'55'16,"0"0"-2"-16,0 0 7 16,0 5-28-16,7 14-14 15,-3 6 11-15,2-4-23 16,-6 0 5-16,0 6-8 16,0-5-7-16,-8 2-9 15,-10 0-45 1,-3-7-49-16,0-3-117 0</inkml:trace>
  <inkml:trace contextRef="#ctx0" brushRef="#br0" timeOffset="53875.93">15118 9385 214 0,'0'-3'188'0,"0"1"-165"16,0 2 29-16,0 0-9 16,0 0-33-16,0 0 0 15,0 0-5-15,2 0 9 16,-2 0-1-16,0 0-7 16,5 0 2-16,-5 0-9 15,0 0 0-15,2 2 6 0,-2 4-8 16,0-2 1-16,0 6-3 15,0 5 0-15,0-1 6 16,-9 3-2-16,5-3-3 16,-3 1 11-16,-3-1-10 15,1-5 5-15,0 6 5 16,-3-5-6-16,3-3 4 16,0 2-2-16,5-1-5 15,2-3 10-15,2-5-11 16,0 4 3-16,0-4 3 15,0 0-5-15,0 0 2 16,0 0-1-16,6 0 3 0,12-2 9 16,10-5-14-16,-5 4 2 15,5 1 4-15,-5 2-5 16,-5 0 4 0,-6 0-2-16,-5 0-5 0,-7 0 11 15,0 20-1-15,0-1-3 16,-9 4 2-1,-10 3-5-15,-9-5 4 0,-2-1-2 16,3-1-4-16,-3-4 11 16,2-5-13-16,0-1 5 15,-2-9 3-15,8 0-4 16,1 0 4-16,2-9-3 0,6-14-2 16,6-3 15-16,5-3-12 15,2-3 12-15,0 1 1 16,0 1-7-16,0 2 4 15,2 8-6-15,9-1-8 16,-2 9 10-16,1-1-11 16,-1 7 0-16,-7 3-4 15,3 0-20-15,-5 3-2 16,0 0-13-16,0 6-36 16,0 8 19-16,0-3-57 15,-16 4-140-15</inkml:trace>
  <inkml:trace contextRef="#ctx0" brushRef="#br0" timeOffset="54115.29">14893 9912 261 0,'32'0'41'15,"14"0"18"-15,5-6 21 16,-6 0-38-16,4 1-24 16,-15 3-3-16,-8-1-16 15,-15 3 3-15,-9 0-8 0,-2 0-31 16,0 0-18 0,-20 0-32-16,-20 0-70 15</inkml:trace>
  <inkml:trace contextRef="#ctx0" brushRef="#br0" timeOffset="54415.98">14773 9455 166 0,'-10'-7'116'15,"6"7"-88"-15,-5 0 9 16,0 0 9-16,-3 2-22 16,1 10-15-16,2 1 9 15,-1-2 7-15,3 6-1 0,3 9 11 16,-3 6-19-16,7 10-3 16,-2 4 5-16,2 2-15 15,0-2-1-15,0-5-2 16,0-5-19-16,0-9-30 15,0-3-43-15,0-12-79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 /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2.jpg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 /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6.emf" /><Relationship Id="rId4" Type="http://schemas.openxmlformats.org/officeDocument/2006/relationships/customXml" Target="../ink/ink1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 /><Relationship Id="rId2" Type="http://schemas.openxmlformats.org/officeDocument/2006/relationships/image" Target="../media/image16.jp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Koodak" panose="00000700000000000000" pitchFamily="2" charset="-78"/>
              </a:rPr>
              <a:t>فصل11: گوناگونی جانداران</a:t>
            </a: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13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مثال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536" y="1367871"/>
            <a:ext cx="8358076" cy="5023360"/>
          </a:xfrm>
        </p:spPr>
      </p:pic>
    </p:spTree>
    <p:extLst>
      <p:ext uri="{BB962C8B-B14F-4D97-AF65-F5344CB8AC3E}">
        <p14:creationId xmlns:p14="http://schemas.microsoft.com/office/powerpoint/2010/main" val="272403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گروه‏بندی جانداران بر اساس صفات ظاهری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ارسطو جانوران را در سه گروه زیر طبقه‏بندی کرد.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آن‏هایی که در خشکی راه می‏روند.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آن‏هایی که در آب شنا می‏کنند.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آن‏هایی که در هوا پرواز می‏کنند.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او گیاهان را نیز به صورت زیر طبقه‏بندی کرد.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علف‏ها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درختچه‏ها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درخت‏ها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838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گروه‏بندی بر اساس ساختارهای داخلی و پیکر جانداران علاوه بر صفات ظاهری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در این روش، به عنوان مثال، بودن یا نبودن ستون مهره، معیاری برای گروه‏بندی جانوران به دو گروه بزرگ مهره‏داران و بی‏مهره‏ها، در نظر گرفته می‏شود.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کرم و مار بر اساس گروه‏بندی ارسطو شبیه به هم هستند اما بر اساس این نوع طبقه‏بندی، مار مهره‏دار و کرم بی‏مهره است.</a:t>
            </a:r>
          </a:p>
          <a:p>
            <a:pPr algn="just" rtl="1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1" y="3917123"/>
            <a:ext cx="5511599" cy="242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03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گروه‏بندی بر اساس صفات ظاهری و شباهت مولکول‏های تشکیل‏دهنده یاخته‏ها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امروزه جهت طبقه‏بندی دقیق‏تر جانداران علاوه بر صفات ظاهری، از روش‏های مولکولی به ویژه بررسی ساختار دنا (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DNA</a:t>
            </a:r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) در نظام طبقه‏بندی جانداران استفاده‏های زیادی می‏شود.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امروزه چندین روش گروه‏بندی جانداران وجود دارد که مهم‏ترین آن‏ها، نظام طبقه‏بندی پنج سلسله‏ای است.</a:t>
            </a:r>
          </a:p>
          <a:p>
            <a:pPr algn="just" rtl="1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955" y="4348631"/>
            <a:ext cx="7209870" cy="227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63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مثال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657" y="1365161"/>
            <a:ext cx="8372442" cy="5127759"/>
          </a:xfrm>
        </p:spPr>
      </p:pic>
    </p:spTree>
    <p:extLst>
      <p:ext uri="{BB962C8B-B14F-4D97-AF65-F5344CB8AC3E}">
        <p14:creationId xmlns:p14="http://schemas.microsoft.com/office/powerpoint/2010/main" val="16398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ویژگی باکتری‏ها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ساده‏ترین و کوچک‏ترین جاندارانی هستند که ساختار یاخته‏ای دارند.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اندازه بیش‏تر آن‏ها بین 1 میکرومتر تا 10 میکرومتر است.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شکل‏های گوناگونی دارند.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در همه محیط‏ها یافت می‏شوند.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بسیاری از باکتری‏ها بی‏ضررند.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جزء پروکاریوت‏ها هستند.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به روش دو نیم شدن تولید مثل غیر جنسی می‏کنند.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85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محیط زندگی باکتری‏ها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باکتری‏ها در همه محیط‏ها از قبیل موارد زیر توانایی رشد و تکثیر دارند.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خاک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آب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مواد غذایی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داخل بدن جانداران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سطح بدن جانداران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چشمه‏های آب داغ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دریاچه نمک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یخ‏های قطبی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23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تقسیم‏بندی باکتری‏ها از لحاظ شکل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باکتری‏های کروی شکل (کوکسی)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باکتری‏های میله‏ای (باسیل)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باکتری‏های مارپیچی (اسپریل‏ها)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06" y="752340"/>
            <a:ext cx="3683358" cy="27625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06" y="3743459"/>
            <a:ext cx="3668869" cy="27516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291" y="3514859"/>
            <a:ext cx="2374945" cy="31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باکتری‏های مفید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fa-IR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6889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باکتری‏های مضر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379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40" y="624110"/>
            <a:ext cx="7936072" cy="522110"/>
          </a:xfrm>
        </p:spPr>
      </p:pic>
    </p:spTree>
    <p:extLst>
      <p:ext uri="{BB962C8B-B14F-4D97-AF65-F5344CB8AC3E}">
        <p14:creationId xmlns:p14="http://schemas.microsoft.com/office/powerpoint/2010/main" val="4194812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آغازیان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جلبک‏ها، شناخته شده‏ترین گروه از آغازیانند که فتوسنتز می‏کنند. این جانداران علاوه بر تولید اکسیژن، غذای جانوران آبزی مانند ماهی‏ها را تامین می‏کنند.</a:t>
            </a:r>
          </a:p>
          <a:p>
            <a:pPr marL="0" indent="0" algn="just" rtl="1">
              <a:buNone/>
            </a:pP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44" y="3150349"/>
            <a:ext cx="6553378" cy="357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6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کاربردهای جلبک‏ها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ساختن مواد بهداشتی و آرایشی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ساختن مکمل‏های غذایی به خصوص ویتامین‏ها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در آینده به عنوان منبع تامین سوخت پاک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ماده غذایی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116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انواع جلبک‏ها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بعضی از جلبک‏ها دراز و رشته‏ای‏اند و با آنکه پر یاخته‏ای هستند، اما همه یاخته‏های آن‏ها به هم شبیه‏اند و بعضی دیگر ذره‏بینی هستند.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جلبک‏ها بر اساس رنگ به سه دسته سبز، قرمز و قهوه‏ای تقسیم می‏شوند.</a:t>
            </a:r>
          </a:p>
          <a:p>
            <a:pPr marL="0" indent="0" algn="just" rtl="1">
              <a:buNone/>
            </a:pP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110" y="3607895"/>
            <a:ext cx="3589852" cy="27132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099" y="3607895"/>
            <a:ext cx="4057813" cy="271326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3327840" y="1030680"/>
              <a:ext cx="6436440" cy="25380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22080" y="1026000"/>
                <a:ext cx="6448320" cy="254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83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آگار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از برخی جلبک‏های قرمز، ماده‏ای به نام آگار تهیه می‏کنند.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موارد استفاده از آگار: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سفت شدن بستنی و شکلات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ساخت پروتز دندان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صنایع غذایی و شیرینی پزی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چرم سازی و صنایع نساجی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صنایع دارویی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کاغذ سازی</a:t>
            </a:r>
          </a:p>
        </p:txBody>
      </p:sp>
    </p:spTree>
    <p:extLst>
      <p:ext uri="{BB962C8B-B14F-4D97-AF65-F5344CB8AC3E}">
        <p14:creationId xmlns:p14="http://schemas.microsoft.com/office/powerpoint/2010/main" val="242972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تقسیم‏بندی آغازیان از نظر تامین غذا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فتوسنتز کننده مانند جلبک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شکارچی مانند آمیب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انگل مانند عامل بیماری اسهال خونی</a:t>
            </a:r>
          </a:p>
          <a:p>
            <a:pPr algn="just" rtl="1"/>
            <a:endParaRPr lang="fa-IR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  <a:p>
            <a:pPr algn="just" rtl="1"/>
            <a:endParaRPr lang="fa-IR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نکته: آب‏های راکد محیط مناسبی برای رشد انواعی از آغازیان است.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بعضی از آغازیان پوسته‏هایی از جنس سیلیس دارند. سیلیس در صنایع متفاوتی نظیر شیشه‏سازی، ساخت پودرهای شوینده و ساخت چسب به کار می‏رود.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655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قارچ‏ها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گروهی از قارچ‏ها انگل‏اند و از گیاهان و جانوران غذای خود را به دست می‏آورند. 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  <a:p>
            <a:pPr marL="0" indent="0" algn="just" rtl="1">
              <a:buNone/>
            </a:pP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2987898"/>
            <a:ext cx="3494272" cy="2695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141" y="2987898"/>
            <a:ext cx="3572076" cy="269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7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قارچ‏ها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گروهی دیگر غذایشان را از گیاهان و جانوران مرده یا از مواد تولید شده توسط جانوران، همچون محصولات غذایی به دست می‏آورند.</a:t>
            </a:r>
          </a:p>
          <a:p>
            <a:pPr marL="0" indent="0" algn="just" rtl="1">
              <a:buNone/>
            </a:pP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3013656"/>
            <a:ext cx="4926011" cy="336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2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قارچ‏ها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نوعی قارچ میکروسکوپی بین انگشتان پا رشد می‏کند و سبب پوسته یا زخم شدن آن‏ها می‏شود، اما با این حال بیش‏تر قارچ‏ها مفیدند و انواع متفاوتی دارند. گروهی پریاخته‏ای و بعضی تک یاخته‏ای‏اند.</a:t>
            </a:r>
          </a:p>
          <a:p>
            <a:pPr marL="0" indent="0" algn="just" rtl="1">
              <a:buNone/>
            </a:pP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1" y="3053721"/>
            <a:ext cx="3554011" cy="355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6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قارچ‏های چتری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قارچ‏های چتری جزء قارچ‏های پریاخته‏ای هستند که انواع مختلفی دارند. گروهی خوراکی و گروهی سمی هستند.</a:t>
            </a:r>
          </a:p>
          <a:p>
            <a:pPr marL="0" indent="0" algn="just" rtl="1">
              <a:buNone/>
            </a:pP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90" y="2722248"/>
            <a:ext cx="2744207" cy="404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0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مخمر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نوعی قارچ تک یاخته‏ای است که به روش جوانه زدن تولید مثل می‏کند. مخمر، قند را به الکل و گاز کربن‏دی‏اکسید تبدیل می‏کند.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این جانداران را به خمیر نان می‏افزایند تا باعث ورآمدن خمیر شده و نان ترد و نرم شود.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مخمرها روی بسیاری از میوه‏ها، مخصوصا انگور و مواد گیاهی در حال پوسیدن زندگی می‏کنند و تولید الکل می‏کنند.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69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05" y="624110"/>
            <a:ext cx="9559107" cy="638020"/>
          </a:xfrm>
        </p:spPr>
      </p:pic>
    </p:spTree>
    <p:extLst>
      <p:ext uri="{BB962C8B-B14F-4D97-AF65-F5344CB8AC3E}">
        <p14:creationId xmlns:p14="http://schemas.microsoft.com/office/powerpoint/2010/main" val="365362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اهمیت قارچ‏ها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تهیه نوعی آنتی بیوتیک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تجزیه‏کننده مواد آلی جانداران مرده (پاکسازی طبیعت)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تهیه کود و بازگرداندن مواد به چرخه طبیعت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تهیه نان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تهیه الکل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593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جاندار یا بی‏جان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عامل بیماری‏هایی نظیر سرماخوردگی، آنفولانزا، هپاتیت، ایدز، سرخک، اوریون، آبله، آبله مرغان، فلج اطفال، کرونا و ... ویروس‏ها هستند.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 ویروس‏ها تنها درون بدن موجود زنده می‏توانند فعالیت کرده و تکثیر شوند و خارج از آن شبیه بلورند و هیچ فعالیتی از خود نشان نمی‏دهند.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ویروس‏ها یاخته ندارند ولی می‏توانند به درون یاخته همه جانداران وارد شده و آن‏ها را وادار به ساختن ویروس کنند. به همین دلیل به آن‏ها انگل اجباری هم می‏گویند.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دانشمندان ویروس‏ها را زنده نمی‏دانند، زیرا خارج از بدن هیچ فعالیتی نظیر تنفس، حرکت، غذا خوردن، رشد و ... از خود نشان نمی‏دهند و تنها ویژگی تولید مثل در یاخته زنده، آن‏ها را شبیه جانداران می‏کند.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416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نکاتی در مورد ویروس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HIV</a:t>
            </a:r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 (ایدز)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6828"/>
            <a:ext cx="8915400" cy="4404394"/>
          </a:xfrm>
        </p:spPr>
        <p:txBody>
          <a:bodyPr>
            <a:normAutofit fontScale="92500"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ویروس ایدز می‏تواند همراه با بعضی از مایعات بدن مانند خون و وسایل آلوده به آن، از فردی به فرد دیگر منتقل شود.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ویروس ایدز در گلبول‏های سفید تکثیر می‏شود و با از بین بردن این یاخته‏ها سیستم ایمنی بدن را ضعیف می‏کند، در نتیجه بدن فرد، قدرت مبارزه با میکروب‏های دیگر را از دست می‏دهد و بیمار می‏شود.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افرادی که به ویروس ایدز آلوده باشند، ممکن است تا سال‏ها هیچ علامتی از بیماری نشان ندهند، اما در همین مدت می‏توانند ویروس را به افراد سالم منتقل کنند.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استفاده مشترک از وسایل تیز و برنده مانند تیغ و سرنگ، از راه‏های انتقال ویروس ایدز است. علت فراوانی این بیماری در بین معتادان تزریقی نیز به همین علت است.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ضد عفونی کردن وسایل جراحی و دندان‏پزشکی، به دلیل آلوده شدن آن به خون افراد مختلف، برای جلوگیری از انتقال این ویروس، از اهمیت ویژه‏ای برخوردار است. </a:t>
            </a:r>
          </a:p>
        </p:txBody>
      </p:sp>
    </p:spTree>
    <p:extLst>
      <p:ext uri="{BB962C8B-B14F-4D97-AF65-F5344CB8AC3E}">
        <p14:creationId xmlns:p14="http://schemas.microsoft.com/office/powerpoint/2010/main" val="41772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6304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0830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92011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3558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888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01" y="624109"/>
            <a:ext cx="9051212" cy="2170605"/>
          </a:xfrm>
        </p:spPr>
      </p:pic>
    </p:spTree>
    <p:extLst>
      <p:ext uri="{BB962C8B-B14F-4D97-AF65-F5344CB8AC3E}">
        <p14:creationId xmlns:p14="http://schemas.microsoft.com/office/powerpoint/2010/main" val="31219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705" y="624110"/>
            <a:ext cx="5322907" cy="2299394"/>
          </a:xfrm>
        </p:spPr>
      </p:pic>
    </p:spTree>
    <p:extLst>
      <p:ext uri="{BB962C8B-B14F-4D97-AF65-F5344CB8AC3E}">
        <p14:creationId xmlns:p14="http://schemas.microsoft.com/office/powerpoint/2010/main" val="294169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627" y="624110"/>
            <a:ext cx="8891985" cy="3136521"/>
          </a:xfrm>
        </p:spPr>
      </p:pic>
    </p:spTree>
    <p:extLst>
      <p:ext uri="{BB962C8B-B14F-4D97-AF65-F5344CB8AC3E}">
        <p14:creationId xmlns:p14="http://schemas.microsoft.com/office/powerpoint/2010/main" val="84937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گروه‏بندی جانداران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بر سر دوراهی: زیست‏شناسان به منظور مطالعه و استفاده از جانداران، آن‏ها را طبقه‏بندی کرده و در گروه‏های متفاوتی قرار می‏دهند.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طبقه‏بندی: منظور از طبقه‏بندی موجودات زنده این است که جانداران دارای ویژگی‏های مشترک را در گروه‏های مشخصی قرار دهیم. در این صورت با بررسی یک گروه، می‏توان ویژگی‏های اعضای آن گروه را شناخت.</a:t>
            </a:r>
          </a:p>
          <a:p>
            <a:pPr marL="0" indent="0" algn="just" rtl="1">
              <a:buNone/>
            </a:pPr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 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28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اهمیت طبقه‏بندی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مطالعه سریع و راحت جانداران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صرفه‏جویی در زمان</a:t>
            </a:r>
          </a:p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شناسایی جانداران جدید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596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کلید شناسایی دوراهی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Cambria Math" panose="02040503050406030204" pitchFamily="18" charset="0"/>
                <a:ea typeface="Cambria Math" panose="02040503050406030204" pitchFamily="18" charset="0"/>
                <a:cs typeface="B Koodak" panose="00000700000000000000" pitchFamily="2" charset="-78"/>
              </a:rPr>
              <a:t>کلیدهای شناسایی دوراهی بر اساس صفات جانداران انتخاب می‏شوندو علت آن که نام دوراهی به آن‏ها داده‏اند، این است که در هر مرحله باید از بین دو حالت ممکن، یک حالت را انتخاب کرد.</a:t>
            </a:r>
          </a:p>
          <a:p>
            <a:pPr algn="just" rtl="1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425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1430</Words>
  <Application>Microsoft Office PowerPoint</Application>
  <PresentationFormat>Widescreen</PresentationFormat>
  <Paragraphs>108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Wisp</vt:lpstr>
      <vt:lpstr>فصل11: گوناگونی جانداران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گروه‏بندی جانداران</vt:lpstr>
      <vt:lpstr>اهمیت طبقه‏بندی</vt:lpstr>
      <vt:lpstr>کلید شناسایی دوراهی</vt:lpstr>
      <vt:lpstr>مثال</vt:lpstr>
      <vt:lpstr>گروه‏بندی جانداران بر اساس صفات ظاهری</vt:lpstr>
      <vt:lpstr>گروه‏بندی بر اساس ساختارهای داخلی و پیکر جانداران علاوه بر صفات ظاهری</vt:lpstr>
      <vt:lpstr>گروه‏بندی بر اساس صفات ظاهری و شباهت مولکول‏های تشکیل‏دهنده یاخته‏ها</vt:lpstr>
      <vt:lpstr>مثال</vt:lpstr>
      <vt:lpstr>ویژگی باکتری‏ها</vt:lpstr>
      <vt:lpstr>محیط زندگی باکتری‏ها</vt:lpstr>
      <vt:lpstr>تقسیم‏بندی باکتری‏ها از لحاظ شکل</vt:lpstr>
      <vt:lpstr>باکتری‏های مفید</vt:lpstr>
      <vt:lpstr>باکتری‏های مضر</vt:lpstr>
      <vt:lpstr>آغازیان</vt:lpstr>
      <vt:lpstr>کاربردهای جلبک‏ها</vt:lpstr>
      <vt:lpstr>انواع جلبک‏ها</vt:lpstr>
      <vt:lpstr>آگار</vt:lpstr>
      <vt:lpstr>تقسیم‏بندی آغازیان از نظر تامین غذا</vt:lpstr>
      <vt:lpstr>قارچ‏ها</vt:lpstr>
      <vt:lpstr>قارچ‏ها</vt:lpstr>
      <vt:lpstr>قارچ‏ها</vt:lpstr>
      <vt:lpstr>قارچ‏های چتری</vt:lpstr>
      <vt:lpstr>مخمر</vt:lpstr>
      <vt:lpstr>اهمیت قارچ‏ها</vt:lpstr>
      <vt:lpstr>جاندار یا بی‏جان</vt:lpstr>
      <vt:lpstr>نکاتی در مورد ویروس HIV (ایدز)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Novin Pendar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فصل11: گوناگونی جانداران</dc:title>
  <dc:creator>Modphysics</dc:creator>
  <cp:lastModifiedBy>ali afshar</cp:lastModifiedBy>
  <cp:revision>17</cp:revision>
  <dcterms:created xsi:type="dcterms:W3CDTF">2020-07-24T19:42:44Z</dcterms:created>
  <dcterms:modified xsi:type="dcterms:W3CDTF">2020-08-02T09:22:15Z</dcterms:modified>
</cp:coreProperties>
</file>