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5:53:23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32168 2118 379 0,'0'0'85'0,"0"0"30"0,0 0-47 16,0 0-34-16,0 3-3 16,0 9-10-16,0 7-4 15,5 7 5-15,-1 9-9 16,-2 3-2-16,0 5-3 15,-2-2-5-15,0 1-1 16,0-3 3-16,0-4-4 16,0-4 0-16,0-3 1 15,0-8-4-15,0-4 5 16,0-3-4-16,0-7-1 16,0-2 7-16,0-2-9 0,0-2 1 15,0 0-7 1,0 0-17-16,0 0 1 0,0 0-16 15,0 0-16-15,0-2-19 16,0 2-50-16,0-1-134 16</inkml:trace>
  <inkml:trace contextRef="#ctx0" brushRef="#br0" timeOffset="600.02">31837 2495 184 0,'-5'0'34'0,"5"0"39"16,0 0-63-16,0 0-8 15,0 0 3-15,0 0 14 16,0 0 31-16,0 0-1 16,0 0-1-16,0 0-9 15,0 0-7-15,0 0-3 0,0 0-5 16,0 0-6-16,0 0 2 15,0 0-10-15,0 0-4 16,0 0-1-16,5 1-4 16,6 4 5-16,10-3-2 15,4 3-3-15,1-3 5 16,4 0-7-16,-10-2 2 16,-2 0 0-16,-6 0-2 15,-10 0 3-15,-2 0-3 16,0 0 2-16,0 0 5 15,-11 0 4-15,-17 0-9 16,-6-2-1-16,-5 2-3 0,6 0 2 16,8 0-3-16,9 0-1 15,9 0 2-15,5 0-4 16,2 0-1-16,0 0-4 16,0 0-12-16,0 0 6 15,4 0 3-15,15 0-4 16,3-2-26-16,4-3-69 15,-5 3-144-15</inkml:trace>
  <inkml:trace contextRef="#ctx0" brushRef="#br0" timeOffset="191038.48">31491 4296 387 0,'0'-6'81'0,"-7"-2"-39"15,5 1 24-15,2 7-48 0,0 0-16 16,0 0 1-16,-2 0-3 16,2 0 3-16,0 7 16 15,0-5-11-15,0 0 1 16,0-2 2-16,0 2-5 15,2 0-1-15,21 1-8 16,14 4 0-16,4 2 5 16,5-1-6-16,-2 0-1 15,-2 0-4-15,-12 1-5 16,-5 1 8-16,0 2-1 16,-4 1 2-16,-10 3 3 0,-1-1-10 15,-10 4 0 1,0 0-2-16,0-2-2 0,-26 2-3 15,-8-2-4-15,-8-7 3 16,1-3-2 0,-3-7 3-16,7 0 16 15,-2 0 0-15,9 0 3 0,2-9 2 16,5-6-5-16,10-2 2 16,-1 0 6-16,7-2-3 15,2 2 6-15,5 0-2 16,0-2-6-16,0 1 2 15,19 2-8-15,9 2 0 16,2 4-3-16,11 1-13 0,2 9-13 16,-1 0-2-1,-12 0 8-15,-12 12 24 0,-6 12 3 16,-12 2 0-16,0 3 10 16,-19 4 12-16,-22-3-2 15,-12-6 7 1,2-3-9-16,3-6-8 0,4-3-3 15,12-7 3-15,7-2 0 16,8-3-6-16,9 0 1 16,3-4 7-16,5-11-7 15,0 2 0-15,0 1 1 16,0 7 3-16,0 5 19 16,-3 0-14-16,1 0-6 15,-5 14 3-15,-6 15 21 16,-8 6-5-16,-5 4-16 15,-4-1-3-15,0-6 4 16,3-5-11-16,-3-6 4 16,10-9-1-16,3-5-4 0,8-4-12 15,5-3-30-15,4 0-40 16,0 0-62-16</inkml:trace>
  <inkml:trace contextRef="#ctx0" brushRef="#br0" timeOffset="191881.04">30966 4473 345 0,'-9'0'40'0,"5"0"-4"16,4 0 18-16,0 0-52 15,0 0-1-15,0 0 4 16,0 0-4-16,0 0 7 15,0-3-2-15,0-4-7 16,-2-10 1-16,2-7-1 0,0-2 1 16,0-6-5-16,0-2 4 15,0 0 6-15,0 5-7 16,0 4 4-16,0 9 1 16,11 6-2-16,10-1-2 15,9 3-2-15,8 3-3 16,16 4 6-16,0 1-5 0,4 0 1 15,-9 0 2 1,-8 1-1-16,-20 6 4 16,-10-2-1-16,-6-2-1 15,-5-1 7-15,0 2 0 0,0 3 7 16,-21 5-3 0,-4 9-9-16,-5 4 0 0,0 6-3 15,2-2-1-15,3 0 5 16,-3-4-7-16,6-5-2 15,-4-5 1-15,1-3 2 16,-3-2 1-16,0-1-1 16,1-4 1-16,-3-2 4 15,0-3-3-15,2 0 3 16,8 0 3-16,6 0-1 16,5 0 1-16,0-3-1 15,7-2-2-15,-8 1 6 16,5-2 1-16,1-1 2 0,-1 0 2 15,-1 0-4-15,-2-2-1 16,1 3 2-16,1 2-5 16,1 2 6-16,3 1-10 15,0 1 0-15,-4 0 1 16,2 0-4-16,-7 0 2 16,-8 3-2-16,-3 14 3 15,-8 6 4-15,0 2-4 16,0 1 1-16,2 1 0 15,5 0-4-15,6-2 0 16,6-4-27-16,7-3-41 16,4-3-49-16,0-11-210 0</inkml:trace>
  <inkml:trace contextRef="#ctx0" brushRef="#br0" timeOffset="192174.24">30621 4838 306 0,'5'0'99'15,"20"0"-93"-15,14 0 53 16,8-2-42 0,-4 2-17-16,-9 0 0 15,-6 0-4-15,-11 0-14 0,-13 0-8 16,-2 0-37-16,-2 0-53 16,0 0-109-16</inkml:trace>
  <inkml:trace contextRef="#ctx0" brushRef="#br0" timeOffset="192374.37">30635 5059 408 0,'0'-7'14'0,"0"7"31"16,0-2-27-16,0 2-22 15,0 0-4-15,0 0-34 16,0-4-42-16,-9 0-54 16</inkml:trace>
  <inkml:trace contextRef="#ctx0" brushRef="#br0" timeOffset="192661.56">30536 4118 416 0,'0'-4'76'0,"0"4"-35"15,0 0 23-15,0 0-47 16,0 17-18-16,0 14 4 15,0 12 2-15,0 7-2 16,-7 2 11-16,-7 0-7 0,-4-8-8 16,-1-6-1-16,4-1-43 15,-6-6-43 1,4-6-29-16,4-10-119 0</inkml:trace>
  <inkml:trace contextRef="#ctx0" brushRef="#br0" timeOffset="192857.69">30311 4576 257 0,'-8'-6'142'15,"8"2"-100"-15,0 4 34 16,-2 0-53-16,0 10-21 0,-7 9 13 16,-3 5-8-1,-2 2-4-15,1 3 0 16,-6-3-7-16,0 1 2 15,-1-6-58-15,-1-6-41 0,0-8-153 16</inkml:trace>
  <inkml:trace contextRef="#ctx0" brushRef="#br0" timeOffset="193061.83">30283 4249 407 0,'0'-3'38'0,"0"3"-15"0,0 0 1 16,0 0-28-16,0 0-20 16,-2 9-65-16,-6 0-146 15</inkml:trace>
  <inkml:trace contextRef="#ctx0" brushRef="#br0" timeOffset="194005.46">29903 4267 287 0,'-9'-6'251'0,"9"4"-245"15,0 2 41-15,0 0 0 16,0 0-44-16,0 5-3 16,0 9 5-16,2-2-6 15,-2 5 2-15,0 1 0 16,0 7-4-16,-14 2 4 16,-18 4-6-16,-18 0-2 15,-15-2-1-15,-7-5-1 16,-13-5 2-16,3-6 2 15,-1-3-1-15,-3-8 6 16,3-2 1-16,3 0-4 16,4-2 8-16,5-16-5 15,11-3 5-15,9-1 4 0,19 3 3 16,12 2 11-16,3 5-10 16,13 1-10-16,4 3 6 15,0-2-13-15,0 0 0 16,9-2 2-16,12-3-5 15,11 4 6-15,0 2-3 16,9 3-5-16,3 6 7 16,6 0-2-16,1 0-3 15,-10 3 0-15,-11 9 0 16,-15-1 4-16,-13-2-5 16,-2 0-3-16,0 3 4 15,-21 4 4-15,-9 1 3 16,-2 2 1-16,-5 3-2 15,5-3 1-15,0-2-5 0,0-2 1 16,-7-3 6 0,1-2-5-16,6 1 3 0,2-3 1 15,8 0-1-15,3 1 3 16,8-1-3-16,8-4-1 16,-2-2 6-16,5 0-11 15,0-2 3-15,0 3 0 16,8-3-6-16,14 1 8 15,6 2 5-15,2 1-5 16,0 0 5-16,-9 0-4 16,-6 2 0-16,-5-3 2 0,-5 0-4 15,-3 3 5-15,-2 2-3 16,0 9-1 0,0 7 6-16,-2 2-4 15,-13 6 2-15,2 0 1 0,2 1-4 16,-1 1 2-16,-4 1 2 15,6-5 2-15,-3 2 9 16,4-6-8-16,7-2-2 16,-4-4 0-16,6-1 0 15,6-4 0-15,23-5-2 16,15-2 1-16,16-2 5 16,9-6-8-16,-3 0 0 0,6 0-1 15,-10 0-1-15,-12-7 2 16,-12-7-6-16,-16 2-11 15,-10 2 4-15,-7 0-18 16,-5-2-31-16,0-8-33 16,-11-1-142-16</inkml:trace>
  <inkml:trace contextRef="#ctx0" brushRef="#br0" timeOffset="194277.64">29088 3699 363 0,'0'0'102'15,"0"0"-94"-15,0 18 59 16,0 19-11-16,0 12-27 15,0 10-6-15,0 0-13 16,-5 1-4-16,-10-3-8 16,-4-10 3-16,0-3-46 15,-3-10-74-15,-8-8-149 16</inkml:trace>
  <inkml:trace contextRef="#ctx0" brushRef="#br0" timeOffset="194633.88">28420 4375 431 0,'0'0'53'16,"0"0"13"-16,0 0 17 16,0 0-64-16,0 6-16 15,5 5 7-15,7 2-10 16,-3 3 6-16,5 2 0 0,2 6-5 16,-5 0 7-16,-1 3 1 15,-8-3-5-15,-2 1 1 16,0-2-6-16,-19-2 0 15,-13 2-19-15,-9-1-40 16,-12-6-28-16,-5-3-55 16,-2-13-154-16</inkml:trace>
  <inkml:trace contextRef="#ctx0" brushRef="#br0" timeOffset="194838.01">28156 4434 416 0,'0'-3'48'16,"0"3"5"-16,0 0-9 16,0 0-36-16,0 12-12 15,-14 13 4-15,-7 6-9 16,3 8 5-16,-1-1 5 16,4-1-14-16,-4-4-13 15,-9-4-1-15,-2-8-35 16,-4-7-47-16,-13-11-121 15</inkml:trace>
  <inkml:trace contextRef="#ctx0" brushRef="#br0" timeOffset="195281.3">27855 4412 151 0,'0'-6'191'0,"0"5"-187"16,0 1 33-16,0 0-3 16,0 0-25-16,-6 7 9 15,4 3-7-15,0 2-1 16,2 0 10-16,-5 0-16 16,3 3-4-16,-7-1 2 15,5 3-3-15,-11 0-1 0,0-2-2 16,-2 4-2-16,-4-4 5 15,-1-5 0-15,3-2 0 16,0-5 5 0,13-3-3-16,-3 0 3 0,0 0 9 15,9-15 25-15,0-11 0 16,0-8-14-16,0-14 4 16,0-6 8-16,0-1-24 15,0 7-3-15,0 11 4 16,0 12-8-16,0 10-2 15,0 9-3-15,0 6-4 16,0 0 0-16,0 0-30 16,0 0-13-16,0 2-6 0,0 2-15 15,0 0-14-15,0 4-102 16</inkml:trace>
  <inkml:trace contextRef="#ctx0" brushRef="#br0" timeOffset="195565.49">27539 4874 322 0,'0'0'82'0,"12"0"-84"16,27 0 52-16,6 0-12 16,6 0-26-16,2 0-4 15,-7 0-8-15,-14 0 0 16,-13 0 1-16,-10 0-27 16,-9 0-34-16,0 0-32 15,-37 0-108-15</inkml:trace>
  <inkml:trace contextRef="#ctx0" brushRef="#br0" timeOffset="195972.77">27442 4514 344 0,'-2'-5'137'0,"2"5"-123"0,0 0 39 15,0 0-40-15,-2 2-12 16,-5 15 3-16,-5 4-9 16,-4 4 5-16,4 4 1 15,-1 1-2-15,2-2 4 16,-1-10-5-16,-6-6 2 0,6-7 0 16,-4-5 3-1,2 0 18-15,-7-8 9 16,1-13 11-16,1-13-2 15,8-3-9-15,2-12-12 0,9-18-6 16,0-7-5-16,0-2-4 16,0 9-3-16,0 22-3 15,2 19 8-15,0 21-9 16,-2 5 2-16,5 0-6 16,-5 0-14-16,0 12-9 15,0 13-19-15,-9 6-25 0,-3 6-26 16,-2 9-43-1,7 4-152-15</inkml:trace>
  <inkml:trace contextRef="#ctx0" brushRef="#br0" timeOffset="196149.88">27085 4974 319 0,'-4'0'178'15,"4"0"-183"-15,0 0 33 16,0 0-19-16,0 0-13 16,0 0-14-16,0-7-55 15,0-3-55-15,-9-6-122 16</inkml:trace>
  <inkml:trace contextRef="#ctx0" brushRef="#br0" timeOffset="196497.11">26931 4300 446 0,'0'-7'18'0,"0"7"41"16,0 0-14-16,0 0-41 15,0 0 3-15,2 6-1 16,-2 6-1-16,5 10 6 15,-5 8-2-15,0 13-4 16,0 9-5-16,0 4 0 16,0 2 4-16,0-5-6 15,-9-3 3-15,-17-8 0 0,-8-8-2 16,-7-5 3-16,-1-12 3 16,1-5-5-16,2-3 6 15,9-4-8-15,18-5 0 16,3 0-5-16,7 0-14 15,2 0-7-15,0 0-43 16,0-2-17-16,0-20-96 16</inkml:trace>
  <inkml:trace contextRef="#ctx0" brushRef="#br0" timeOffset="196721.26">26754 4300 378 0,'4'0'26'15,"6"0"39"-15,-1 17-22 0,0 12-19 16,-4 8 1-16,2 7-12 16,-3 2 9-16,1-1-13 15,-5-1-8-15,0-7-10 16,-9-8-67-16,-10-9-60 15,-4-9-227-15</inkml:trace>
  <inkml:trace contextRef="#ctx0" brushRef="#br0" timeOffset="197133.54">26648 4600 290 0,'-4'-5'101'0,"4"2"-87"16,0 3 34-16,-10 0-33 16,1 0-9-16,-4 0-7 15,-13 0 3-15,3 3 18 16,-7 1 16-16,9-3-15 16,1 2-12-16,3 1 4 15,6 0 3-15,-3 2-14 0,5 2 0 16,-2 3 0-16,1-2 0 15,1 3 8-15,0-2 1 16,2 4 2 0,2 1-1-16,-4 4-10 0,2 3 2 15,3 4 1-15,-4 1-4 16,4 1 9-16,-5 4-1 16,-2-2-1-16,-8-1 2 15,-2 0-6-15,1-8-1 16,-6-5-3-16,1-5-1 15,2-3-3-15,-5-2-31 16,6 1-20-16,-4-3-26 0,7-4-25 16,4 0-83-16</inkml:trace>
  <inkml:trace contextRef="#ctx0" brushRef="#br0" timeOffset="197381.7">26351 4284 291 0,'11'-14'159'15,"8"7"-133"-15,4 1 43 16,7-1-39-16,9-1-26 15,0 0-6-15,1 0-9 16,-8 3-33-16,-21 4-25 0,-4 1-47 16,-7 0-192-16</inkml:trace>
  <inkml:trace contextRef="#ctx0" brushRef="#br0" timeOffset="197853.01">26107 4562 287 0,'0'-7'109'16,"-2"5"-64"-16,0 2 36 15,-7 0-48-15,-10 0-17 16,-9 0-13-16,-2 0-1 15,-2 0 10-15,7 2 4 16,-1 2-7-16,8 0-4 16,12-1 0-16,-4 1 1 15,5-2-8-15,5 0 4 16,-2 0 3-16,2 0-2 16,-2 0 2-16,-5 4 2 15,3 0-1-15,-4 9 7 0,4 3-7 16,-3 9 2-1,0 9 3-15,-3-1-4 0,4 5 6 16,-12-4-3-16,-3 1-4 16,-9 1 3-16,-2-9-1 15,-10-2 1-15,-4-7 3 16,3-5-11-16,3-1 2 16,6-7-3-16,4-2-4 15,9-2-15-15,3-1-30 16,11 5-10-16,5-3-24 15,2-4-47-15,0 0-80 16</inkml:trace>
  <inkml:trace contextRef="#ctx0" brushRef="#br0" timeOffset="198045.14">25741 5034 520 0,'0'-5'20'16,"0"5"-19"-16,0 0 13 15,0 0-14-15,5 0-14 16,-5 0-53-16,0 0-36 16,-26-6-84-16</inkml:trace>
  <inkml:trace contextRef="#ctx0" brushRef="#br0" timeOffset="198521.46">25474 4578 476 0,'-7'-6'37'15,"7"6"1"-15,-2 0 5 16,0 0-31-16,-3 0-9 0,1 0-3 16,1 0 3-16,-2 0-4 15,3 2 0-15,2 0-9 16,0 0-11 0,0 0 7-16,0 0-10 0,0 0 6 15,0-2 18-15,-7 0 1 16,-4 0 5-16,-1 0 0 15,1 0 2-15,-1 0 14 16,1-6-4-16,2-5-2 16,4 1 11-16,5 0-7 15,0-3-11-15,5 3-8 16,15 0 0-16,10 2 4 0,3 8-10 16,-4 0 4-16,-8 3 2 15,-12 26-7-15,-9 11 5 16,0 3 5-16,-20 4-4 15,-15 0 3-15,1-6-3 16,-4-5-1-16,4-7-18 16,-3-9-35-16,-4-14-65 15,-5-6-113-15</inkml:trace>
  <inkml:trace contextRef="#ctx0" brushRef="#br0" timeOffset="199374.03">25182 4282 441 0,'-5'-7'39'16,"5"7"-7"-16,0 0 26 16,-7 0-37-16,5 0-12 0,2 0-7 15,0 0 1-15,0 5-1 16,-2-3-2-16,2 2 1 15,0 0-7-15,0-1-1 16,0 7-1 0,0 0-7-16,0 0 10 0,0 3 2 15,-9 1 0-15,-3 3 1 16,-6 2-2-16,-1 0 3 0,6-3 3 16,-6-2-4-1,10-1 3-15,-3-3 1 16,3 2-3-16,0-2 4 15,7-1 2-15,-3-3-4 0,5 0 2 16,0-1-7-16,0-2 1 16,5 2 6-16,15-1-3 15,1 2 4-15,4-2-3 16,10 2 3 0,-12-2 8-16,-3 1-9 0,-10-1 4 15,-10-2 2-15,0-1 3 16,0 4 8-16,0 2-5 15,-7 5-8-15,-5-2 0 16,-1-2-7-16,3-1 2 16,-1-3-3-16,2-2 1 15,-3 0 3-15,-2-2-4 0,0 2-1 16,-4-2 6 0,-1 0-7-16,4 0 6 0,-6 0-2 15,4 0 4-15,-1 0 3 16,2 0-6-16,7 2-1 15,-2 0 5 1,1 2-5-16,-1 0 3 0,-8 3 0 16,8 1 1-16,0 2 2 15,3 3-6-15,-1 3-2 16,0 3 4-16,-1 4-6 16,1 2 3-16,5 3 0 15,-3 6-1-15,7 0 4 16,0 8-3-16,0 2 8 15,0 3 5-15,5 5 0 0,-1 0 1 16,5-2-3-16,-1 2-2 16,-6-4 2-16,-2 1-4 15,0-6 3-15,0-4 3 16,0-3-6-16,0-14 3 16,0-5-4-16,0-10-7 15,0-6 4-15,0-1-7 16,0 0-7-16,2 0-9 15,5 0-19-15,-3-18-2 16,13-8-40-16,3-6-57 16,-6-6-107-16</inkml:trace>
  <inkml:trace contextRef="#ctx0" brushRef="#br0" timeOffset="199586.17">25046 5222 381 0,'34'0'140'15,"17"-2"-120"-15,9 2 66 16,0 0-40-16,-12 0-42 16,-16 0-6-16,-13 0-6 15,-17 0-42-15,-2 0-18 0,-18 0-74 16,-22 0-229-16</inkml:trace>
  <inkml:trace contextRef="#ctx0" brushRef="#br0" timeOffset="200748.94">24436 4679 328 0,'0'0'185'16,"0"0"-176"-16,0 0 53 0,0 0-22 15,0 0-32-15,0 7-9 16,-2-2 3-16,-5-2-1 15,3 1 1-15,-4-2-2 16,1-2-16-16,5 0 4 16,2 3-5-16,0-3-20 15,0 0 14-15,0 0 8 16,-2 0 6-16,-7 0 4 16,-3-12 6-16,1-4 9 0,-8-2 7 15,8-3-4-15,-6 1 5 16,6-1 7-16,2-2-6 15,7 0-7-15,2 0 1 16,0 3-12-16,4 3 4 16,20 3-10-16,-2 2 3 15,-1 9 0-15,7 3-1 16,-13 0 4-16,-5 0-5 16,-8 22-3-16,-2 17 12 15,-4 2-2-15,-24 4 12 16,-6-2-2-16,-4-5 1 15,4-8-4-15,-5-11-5 0,9-6-2 16,2-12 2 0,3-1-5-16,-1 0 6 0,2-16-5 15,3-9-2 1,4-4 1-16,13-2-4 0,4 5 1 16,0 5 4-16,0 6-5 15,2 7 3-15,10 4-2 16,-1 4-1-16,-4 0 3 15,3 0-4-15,-6 4-2 16,1 15 2-16,-5-1 0 16,0 5 1-16,0-2 0 15,0-3 1-15,-19-1 2 16,-1-8-1-16,-1-8-3 16,-9-1 8-16,2 0-6 15,5-1 3-15,-5-18-2 16,15 0-4-16,4 0-4 15,6 3-7-15,3 3 9 0,0 7 10 16,0 4-6-16,3 2 1 16,6 0 1-16,-5 6-4 15,1 10 7-15,-5 1-1 16,0 0 1-16,-9-3 7 16,-12-4-6-16,-7-3 4 15,-4-5 3-15,0-2-7 16,2 0 1-16,7 0-3 15,5-14 0-15,8-1 4 16,8 5-7-16,2 4 3 16,0 3-3-16,2 3-3 15,10 0 6-15,6 0-2 0,-8 9 0 16,-8 5 4-16,-2 2-4 16,0-4 3-16,-23-2 1 15,-14-2 0-15,3-6 3 16,-6-2-4-16,10 0 1 15,0 0 8-15,10-17 1 16,8-5 2-16,7-7-3 16,5-10 2-16,0-5-3 15,0-4-1-15,5-1-2 16,0 3 3-16,2 6-6 16,-5 11 2-16,-2 11-3 15,0 12-4-15,0 6 3 16,0 0-12-16,0 0-13 15,0 0-7-15,0 2-14 0,-2 6-44 16,-5 5-45-16,7-1-194 16</inkml:trace>
  <inkml:trace contextRef="#ctx0" brushRef="#br0" timeOffset="200990.1">24519 4259 434 0,'0'-13'57'16,"0"9"-67"-16,0 4 65 15,0 0-40-15,0 0-17 16,0 0-8-1,-21 3-28-15,-11 5-6 0,-5 2-6 16,-7-2-126-16</inkml:trace>
  <inkml:trace contextRef="#ctx0" brushRef="#br0" timeOffset="201213.25">23927 4339 430 0,'-2'0'49'16,"2"0"-42"-16,0 0 40 0,9 0-36 15,14 0-10-15,9 3 12 16,10-3-7-16,4 0-3 16,-4 0 3-16,-8 0-8 15,-4 0-8-15,-12 0-58 16,-11 0-70-16,-7 0-217 15</inkml:trace>
  <inkml:trace contextRef="#ctx0" brushRef="#br0" timeOffset="201385.36">23985 4134 396 0,'-5'-7'115'0,"5"7"-110"15,0 0 30-15,0 0-29 16,0 0-21-16,-13 14-52 16,-15 11-47-16,-7 8-120 15</inkml:trace>
  <inkml:trace contextRef="#ctx0" brushRef="#br0" timeOffset="201641.53">23349 4636 208 0,'0'9'230'16,"0"5"-224"-16,0 6 43 16,15 7 15-16,-11 4-25 15,3 7-13-15,-7 1 5 16,0 4-8-16,-17 3-3 15,-12-7-7-15,-6-2-15 16,-2-8-1-16,3 0-19 0,-7-7-55 16,1-13-50-16,-1-9-104 15</inkml:trace>
  <inkml:trace contextRef="#ctx0" brushRef="#br0" timeOffset="202361.01">22836 4642 312 0,'0'-2'95'16,"0"0"-75"-16,10 0 40 0,14 2-25 15,14-4-24 1,3 0-9-16,0 0 2 15,8-1-4-15,-8 3-2 16,-11 2 4-16,0 0-5 0,-18 0 1 16,-10 0-3-16,-2 0-12 15,0 8 5-15,-12 12 5 16,-18 2-3-16,-2 5 10 16,0-4-7-16,-9-5 4 15,-4-3 0-15,2-7 2 16,0-3 7-16,1-5-3 15,3 0 4-15,2 0 7 16,14-7 4-16,2-7 3 16,12 1-4-16,7 2-2 15,2-1 0-15,0 2-9 16,4-2-6-16,17-4 3 0,7 3-6 16,4 3 2-16,7 3 0 15,-2 2-3-15,-14 5-1 16,0 0-2-16,-16 0-1 15,-7 12 4-15,0 10-3 16,-19 7 7-16,-15 2 0 16,-16-2-1-16,-10-2 3 15,0-6-4-15,2-7 0 16,5-6 6-16,12-3-5 16,9-5 3-16,2 0 0 15,20-3 6-15,8-11 1 16,2-3 0-16,0 0-10 0,23 3 4 15,5-1-6-15,2 7 0 16,-5 4 3-16,0 4-2 16,-11 0 3-16,-5 0-3 15,-9 12-1-15,0 10 8 16,0 4 0-16,-16 6 6 16,-9 1-1-16,-3-2-8 15,-4-6 0-15,-7-3-7 16,7-5-20-16,2-7-30 15,2-5-29-15,12-5-41 16,-2 0-124-16</inkml:trace>
  <inkml:trace contextRef="#ctx0" brushRef="#br0" timeOffset="202558.14">22410 4431 62 0,'0'-10'338'0,"0"3"-316"15,0 7 25-15,0 0-4 16,0 0-35-16,0 11-5 16,0 15-2-16,10 12-2 15,-3 9 6-15,-3 8-7 16,1-4 2-16,-5 1-17 16,0-9-53-16,-16-10-94 15</inkml:trace>
  <inkml:trace contextRef="#ctx0" brushRef="#br0" timeOffset="203469.75">22162 4403 100 0,'0'-7'312'16,"0"4"-298"-16,0 3 52 15,0 0-10-15,0 0-40 16,0 0-2-16,-5 0-2 16,3 7-5-16,2 1 8 0,0-2-15 15,0 1 0-15,0 1-3 16,0 2-4-16,0 2-3 16,0 3-2-16,0 4 8 15,0 2 6-15,0 3-4 16,-21 3 3-16,-2-2 2 15,-5 0-3-15,6-4 5 16,3-4-4-16,6-3 2 16,5-6 6-16,6-1-10 15,2-6 1-15,0-1 1 16,0 2-3-16,0 0 3 16,0 0-1-16,0 1-3 0,0-1 7 15,0 0-10-15,5-2 4 16,13 3 6-1,3 0-4-15,-1-1 2 16,3 0-1-16,-4 0-2 0,-8 1 9 16,-4-1-8-16,-7-1 4 15,0 3 3-15,0 3-3 16,0 3 8-16,-2 5-10 16,-14-1-1-16,4-4 5 15,3-3-7-15,5-5 2 16,-3-2 2-16,7 0-2 15,-10 0 2-15,1 0-2 16,-2 0-1-16,-1 0 6 0,-6 0-4 16,4 0 3-16,-4 0-1 15,6 0-2-15,-4 0 4 16,4 0-4 0,1 0-3-16,-8 0 6 0,8 2-5 15,-2 4 4-15,-4 1 2 16,8 0-1-16,0 2 0 15,4-1-4-15,-4 4-3 16,2 3 8-16,-2-1-7 16,4 1 2-16,-4-1 4 15,7 5-2-15,-3 2 2 16,5 0-1-16,0 8-2 0,0 1 5 16,0 6-6-16,0 7 3 15,7 0 2 1,0 5 0-16,-7 2 6 15,0 6 1-15,0 1 0 0,0-6 0 16,-9-1-7-16,0-7 7 16,-1-6-11-16,3-6-3 15,5-12 3-15,2-9-4 16,0-8-2-16,0-2 4 16,0 0-14-16,0 0-10 15,0-19 1-15,9-7-12 0,3-8-31 16,-1-7-46-1,8-7-53-15</inkml:trace>
  <inkml:trace contextRef="#ctx0" brushRef="#br0" timeOffset="203749.94">22348 3831 330 0,'0'0'31'0,"0"0"-14"16,0 20 13-16,0 16-9 16,-9 12 27-16,-5 7 6 15,-6 5-23-15,1 2-6 16,-4 1-14-16,-5-4-11 0,-1-5 4 15,-4-6-8-15,-4-9-28 16,7-9-59-16,-6-13-76 16</inkml:trace>
  <inkml:trace contextRef="#ctx0" brushRef="#br0" timeOffset="204565.48">21543 4638 323 0,'-12'0'113'0,"5"0"-111"16,7 0 60-16,-2 0-10 16,0 0-40-16,-5 0-3 15,5 0-7-15,-6 0-4 16,4 0 5-16,-1-5-18 15,3-4-9-15,2-8 11 16,0 1-8-16,-2-8 3 16,-5 4 11-16,5-1 5 15,-8 1 9-15,8 6-3 16,-3-1 13-16,5 4 7 16,0 3-16-16,0 1 0 15,0 2-6-15,9-2-2 0,19 2 3 16,-3-2-6-16,10 2 2 15,-3 5-1-15,-11 0-4 16,0 0-1-16,-12 0 0 16,-9 12-3-16,0 10 7 15,-2 4-2-15,-26 10 5 16,0 1 2-16,3 0-4 16,-3-1 5-16,8-7-3 15,6-2-3-15,7-5 8 16,0-5-7-16,7-6 2 15,0-8-1-15,0-3-4 16,5 0 5-16,8 0 0 16,8-2 0-16,0-6 3 0,7-1-4 15,-8 1 1-15,1 4 0 16,-2 3 0-16,-8 1 1 16,-9 0-2-16,0 0-1 15,-2 5 8-15,0 17-4 16,0 0 2-16,0 9-1 15,-11-2 1-15,-8 0 5 16,-4 0-3-16,1-6-1 16,-8-2 8-16,-2-5-5 15,-8-7 0-15,8-8-1 16,-7-1 0-16,-4 0 3 0,-4-6 1 16,6-10 0-1,-1-3 14-15,10-2-3 0,4 1-1 16,10-2-2-16,8 0-3 15,6-2-1-15,4-4-8 16,0-1-6 0,0 2 3-16,12 0-8 0,4 5 1 15,-2 3-3-15,-1 4-13 16,-4 6-16-16,-1 0-24 16,-8 1-16-16,0 0-34 15,-10 1-138-15</inkml:trace>
  <inkml:trace contextRef="#ctx0" brushRef="#br0" timeOffset="205381.02">20905 4313 450 0,'0'-2'57'16,"0"2"-50"-16,0 0 35 15,0 2-30-15,0 10-11 16,0 1 4-16,0-3-7 16,0 1 0-16,9 1 2 15,8 3-9-15,-4-1-2 0,-4-4 7 16,-2 2-5 0,-7-3-2-16,0-1 2 0,-18 2 10 15,-5-3 3 1,-12 0-3-16,10-4 5 0,-3-3 1 15,8 0-3 1,8 0 4-16,5 0-6 0,5 0-1 16,2 0-3-16,0 0-7 15,0 0 6-15,0 7 0 16,7 2 2-16,-3 4 5 16,-2-1-5-16,-2 2 2 15,0-1 0-15,-11 0 0 16,-12-1 4-16,-5-1 0 0,-2-3-4 15,3-4 6 1,-1-4-7-16,8 0 4 16,3 0-3-16,13 0-2 15,4-6-7-15,0 2-2 16,0-1-3-16,0 5 7 0,0 0 3 16,0 0 0-16,0 3 1 15,0 15 2-15,0 5 6 16,-18 2-3-16,-12 0 0 15,-5-2 7-15,-6-4-6 16,-6-5 4-16,4-2-1 16,2-2-5-16,1-3 3 15,10-3-7-15,0-4 2 16,8 0 6-16,3 0-6 16,10-7 0-16,9-9 26 15,0-1-22-15,0-2-1 0,18-5-5 16,-4 5 0-1,4 7 4-15,3 4-4 0,-4 4 1 16,-4 4-1-16,1 0 0 16,-5 0 2-16,-2 8-4 15,0 15 1-15,-7 6 7 16,0 4-3-16,0 1 1 16,-9 0 0-16,-10-1-2 15,-3 2 2-15,-4-6-3 16,1-2 0-16,-3-8 2 15,0-5-27-15,-2-6-17 16,7-4-15-16,3-4-13 16,1 0-34-16,17 0-87 0</inkml:trace>
  <inkml:trace contextRef="#ctx0" brushRef="#br0" timeOffset="205638.19">20567 4178 361 0,'46'-12'102'15,"0"2"-92"-15,4 0 52 16,-10 3-29-16,-1 2-32 15,-9 5-1-15,-7-3-8 16,-10 1-24-16,-6-5-11 16,0 5-36-16,-7-4-84 15</inkml:trace>
  <inkml:trace contextRef="#ctx0" brushRef="#br0" timeOffset="205817.31">20576 3906 407 0,'-2'-10'117'0,"2"6"-112"15,0 4 25-15,0 0-12 16,-5 0-29-16,-9 4-3 16,-14 13-45-16,-4 5-26 15,-9 13-66-15</inkml:trace>
  <inkml:trace contextRef="#ctx0" brushRef="#br0" timeOffset="206141.53">19917 4492 360 0,'-4'-12'129'15,"4"10"-117"-15,0 2 57 0,0 0-12 16,0 0-44-16,0 0-2 16,0 0-7-16,2 0 3 15,17 0 0-15,1 2-6 16,1 10 1-16,0-3-3 16,-12-1 0-16,-7 4 5 15,-2 8-6-15,0 9 4 16,-21 8 6-16,-18 6-1 15,3-2-3-15,-1-3-4 0,-3-9-8 16,18-4-24-16,-6-9-34 16,7-6-48-16,6-10-102 15</inkml:trace>
  <inkml:trace contextRef="#ctx0" brushRef="#br0" timeOffset="207481.42">19660 4562 347 0,'-10'-5'151'16,"-10"5"-93"-16,6 0 25 16,5 0-49-16,0 0-24 15,1 10-4-15,4-1-1 16,-3-1-6-16,7-1 2 15,-4-6-1-15,-1 3-3 16,1 0-2-16,-4-1-7 0,-3 1-7 16,2 0 10-16,-12 1 0 15,0-2 8-15,1-1 2 16,-3-2 1-16,6 0 4 16,4 0 3-16,4 0 2 15,1-8 4-15,8-5-2 16,0-1-8-16,0-2-5 15,28-1-1-15,-3 5 2 16,10 4-2-16,-3 3-3 16,-4 5 6-16,-5 0-7 15,-4 6 2-15,-17 15 2 16,-2 8-2-16,-2 6 7 16,-36 7 0-16,-5 2 2 0,-13-1 8 15,1-6-10-15,5-1-1 16,1-10-6-16,13-9-39 15,1-7-64-15,5-10-88 16</inkml:trace>
  <inkml:trace contextRef="#ctx0" brushRef="#br0" timeOffset="207844.66">19068 4454 52 0,'-9'-6'445'16,"0"4"-425"-16,9 2 58 15,0 0-10-15,0 5-44 16,0 14 0-16,0 3-16 16,11 4-3-16,5 5 8 15,-2 0-2-15,2 5-4 16,-11-4-5-16,-5 1 0 0,0-6 2 16,-14-1-7-16,-23-2-5 15,-7-2-34 1,-6-10-56-16,-1-9-47 15,0-3-93-15</inkml:trace>
  <inkml:trace contextRef="#ctx0" brushRef="#br0" timeOffset="208082.82">18781 4580 421 0,'-15'-8'91'15,"13"8"-89"-15,2 0 67 16,0 2-45-16,0 19-17 16,0 5 13-16,0 5-7 15,0 5 8-15,0 5 1 0,0-2-16 16,-4 2 1-16,-22-9-8 16,-4-6 1-16,-2-7-17 15,-7-9-66-15,3-7-65 16,-4-3-198-16</inkml:trace>
  <inkml:trace contextRef="#ctx0" brushRef="#br0" timeOffset="209618.84">18469 4451 434 0,'-2'-5'65'0,"2"5"-51"15,0 0 47-15,0 0-39 16,0 2-16-16,0 10-4 16,0 5 1-16,2 1-1 15,4 3 4-15,-6 4-1 16,0 4-7-16,0 0 1 16,0 4 2-16,-8-4-3 15,-20-2 2-15,-2-2-3 16,-4-9 0-16,-5-3 3 15,-4-7-2-15,3-6 4 16,1 0 1-16,7 0-3 16,2-2 4-16,11-9 0 0,10-1 4 15,9-3 9-15,0-2-11 16,5-6 0-16,7 1 3 16,-1 1-6-16,-4 3 3 15,-3 3 0-15,-2 5-4 16,4 4 7-16,-4 6-9 15,-2 0 2-15,0 0 1 16,0 0-3-16,0 0 1 16,0 0-5-16,0 2 0 15,0 11 7-15,0 3-4 16,0 1-1-16,0-1 4 16,0 1-6-16,0-3 4 15,0 3-10-15,-12-2-4 0,-6-5 11 16,-5 2-4-16,4-3 7 15,-1-6 2-15,1-3-3 16,0 0 3-16,6 0-2 16,-6 0-1-16,8-12 5 15,0 0-8-15,1-5 3 16,8 2 3 0,-5-1 0-16,7 1 2 0,0 5 2 15,0-5-2-15,0 1 5 16,0-1-6-16,0 3 1 15,0 2-1-15,0 3-3 16,0 2 2-16,0-2-1 16,0 5-2-16,0-2 5 0,0 2-6 15,0 0 2-15,0 0 0 16,0 2-1-16,0 0 3 16,0 0-3-16,0 0-1 15,0 0 4-15,0 0-4 16,0 0 0-16,0 0 2 15,0 0-3-15,0 0 6 16,0 0-3-16,0 0-2 16,0 0 7-16,0 0-6 15,0 0 0-15,0 0 2 16,0 0-2-16,0 0 2 16,0 0-3-16,0 0-4 0,0 0 8 15,0 0-6-15,0 6 3 16,0 4 3-16,0-2-3 15,0 3 2-15,-9-1-2 16,-3 1 0-16,-8 3 6 16,-10 5-7-16,-2 1 4 15,-6 2-1-15,6-5-1 16,12-2 3-16,-1-3-6 16,7-1 2-16,5-3 5 15,-7 1-6-15,2-1 0 16,-6 1 4-16,-8 1-2 15,3-3 2-15,-1 0-2 0,5-1 1 16,10-2 2-16,4-2-5 16,7-2 2-1,0 3 1-15,0-3-6 16,0 0 0-16,0 0 1 0,9 0 1 16,10 0 4-16,1 0-3 15,10 0 1-15,2 0-1 16,0 2-8-16,-2-2 3 15,-2 2 2-15,4 1 0 16,-6 2 5-16,-10-1-2 16,2 4 2-16,-8 1 2 0,-8 3-4 15,-2 3 5 1,0 2-1-16,-4 0-1 16,-17 4 5-16,-7 0-6 0,0-5 2 15,-4-3-1 1,2-2-1-16,-2-7 1 15,-2-4 0-15,-1 0-1 0,3 0 3 16,-1 0-3-16,3-7 1 16,1-5 3-16,8-1-2 15,7 4 8-15,-2-2-3 16,4 1-1-16,-4 1 2 16,2-1-4-16,3 2 0 15,-5-3 3-15,4 3-5 16,1 0 5-16,2 4-5 0,-1 2 0 15,-1-1 3 1,2 3-7-16,-3 0 0 16,-1 0 3-16,-6 0-5 0,-4 0 4 15,-3 9-2-15,2 7 0 16,-4 5 5-16,0 1-6 16,5 6 3-16,2 1 2 15,3-4-4-15,4 0 2 16,5-7-4-16,7-7-22 15,2-6-24-15,0-5-34 16,0 0-37-16,25 0-103 16</inkml:trace>
  <inkml:trace contextRef="#ctx0" brushRef="#br0" timeOffset="209942.05">18557 3924 261 0,'-7'-18'301'0,"7"13"-293"16,0 5 2-1,0 0 7-15,0 0-16 0,0 0-5 16,0 8-28-16,0 4 3 16,-11 1-3-16,-1-1-40 15,-6 5-135-15</inkml:trace>
  <inkml:trace contextRef="#ctx0" brushRef="#br0" timeOffset="210177.21">17970 4168 379 0,'0'-2'31'15,"11"2"-33"-15,29 0 46 16,1 0-15 0,-2 0-10-16,-1-3-9 0,-6 3-5 15,-10 0-7-15,-5 0 1 16,-15 0-30-16,-2 0-81 16,0 3-138-16</inkml:trace>
  <inkml:trace contextRef="#ctx0" brushRef="#br0" timeOffset="210465.4">17919 5129 409 0,'10'0'4'15,"31"0"22"-15,10 0 44 16,16 0-51-16,4-6-9 16,-9 4 0-16,-2 2-12 0,-18-5 4 15,-22 3-22 1,-16 0-53-16,-4-1-5 0,-20 0-64 15</inkml:trace>
  <inkml:trace contextRef="#ctx0" brushRef="#br0" timeOffset="210693.55">17452 5309 61 0,'-9'0'427'0,"9"0"-446"0,0 0 40 16,18 0 31-16,8 0-26 15,-5 0-18-15,-8-2-6 16,-11 2-4 0,-2 0-4-16,0 0-51 0,-4 0-84 15,-24 0-190-15</inkml:trace>
  <inkml:trace contextRef="#ctx0" brushRef="#br0" timeOffset="211757.26">16836 4809 309 0,'-10'0'21'0,"5"0"9"16,5 3 47-16,0-1-56 0,0 0-2 16,0 0-1-16,0-2-3 15,0 0 14-15,0 0-7 16,0 0-15-16,0 0-1 16,0 0-6-16,0 0 1 15,0 0 0-15,0 0-2 16,0 0 3-16,-2 0-4 15,2 0 2-15,-4 0 1 16,-1 0-4-16,3 0 4 0,-6-4-2 16,6-1 0-1,2 2 4-15,0 1 1 16,0-3 5-16,0 1 1 16,0-1-10-16,17-2 2 0,-4 1-3 15,8 4 0-15,-2 2 3 16,-8 0-5-16,0 0 1 15,-11 10 3-15,0 4-3 16,0 3 3-16,-20-5-1 16,-1-2-1-16,0-3 2 15,8-7-1-15,-2 0-1 16,11 0 5-16,-3-14-6 16,7-13 3-16,0-9-2 15,0-11 0-15,5-7 4 16,7-2-5-16,-1 8-2 15,-2 18-19-15,-5 13-9 0,4 15 5 16,-8 2-10 0,0 0-55-16,0 14-183 0</inkml:trace>
  <inkml:trace contextRef="#ctx0" brushRef="#br0" timeOffset="212724.9">16453 4480 396 0,'0'-2'67'0,"0"2"-30"16,0 0 22-16,0 7-35 15,0 12-11-15,0 1-13 16,0 1 1-16,0 1-1 16,5 2-2-16,-1 1 1 15,-4 1-6-15,0 3-2 16,0-2-2-16,-18 0-13 15,-16-4 9-15,-15-5 8 0,-4-1 4 16,0-8 8 0,-4-6-2-16,13-3 10 0,5 0 2 15,7 0-5-15,13-10 1 16,8-11-9-16,4-6 1 16,7-5 5-16,0-6-8 15,0 1 2-15,0 6 2 16,16 6-6-16,0 6 4 15,7 11-4-15,-7 4-1 16,3 4 3-16,-8 0-5 16,8 0-1-16,-8 6 6 15,0 12-3-15,-3 6 2 0,-8 9 1 16,0 2-2 0,-23 2 6-16,-22 1-3 0,-5-9 0 15,-3-5 4 1,-2-7-8-16,-3-9 6 15,8-8-1-15,6 0-2 16,3 0 4-16,13-19-1 0,7-4 3 16,10-4 8-16,11-3-11 15,0-4-1-15,2 5-3 16,21 4-2-16,0 9 3 16,0 7-3-16,-2 9 0 15,-8 0 5-15,4 0-7 16,-8 19 1-16,-9 10 2 0,0 4 1 15,-5 3 5 1,-18-2-3-16,-7-5 2 16,-9-5 7-16,3-7-2 15,-2-7 2-15,-1-6-4 16,9-4-4-16,-2 0 3 0,11-7-5 16,3-12 0-16,9-7 5 15,9-6-6-15,0-1 2 16,0 6-1-16,0 7 0 15,0 10 2-15,0 8-4 16,0 2 1-16,0 0 5 16,-3 18-4-16,-17 13 3 15,-8 3 0-15,1 1 1 16,1-3 6-16,5-8-9 16,1 0-2-16,6-7 4 15,5-2-7-15,2-8-4 0,7-4-33 16,0-3-37-16,9 0-49 15,23-6-160-15</inkml:trace>
  <inkml:trace contextRef="#ctx0" brushRef="#br0" timeOffset="212950.05">16624 3984 456 0,'0'-20'29'0,"0"15"-41"15,-8 5 49-15,-7 0-19 16,-11 0-22-16,-4 5-2 16,0 8-19-16,5-3 1 15,-7-1-18-15,-5 4-114 16</inkml:trace>
  <inkml:trace contextRef="#ctx0" brushRef="#br0" timeOffset="213137.18">16034 4158 396 0,'-2'0'71'0,"2"0"-72"15,14-5 33-15,25 1-15 16,19-4-14-16,-3 1-1 15,-5 2 2-15,-18 3-7 16,-13 2-2-16,-10 0-43 16,-9 0-41-16,-9 0-37 15</inkml:trace>
  <inkml:trace contextRef="#ctx0" brushRef="#br0" timeOffset="213353.32">15859 3955 535 0,'-2'-5'15'15,"2"5"13"-15,0 17 23 16,0 22-26 0,0 17-1-16,0 4-13 0,0 3-9 15,0-6 2-15,-5-6-6 16,-6-2-10-16,-10-14-59 15,-7-6-66-15,-6-17-219 16</inkml:trace>
  <inkml:trace contextRef="#ctx0" brushRef="#br0" timeOffset="213706.56">15431 4060 331 0,'-7'-6'123'16,"7"4"-122"0,0 2 28-16,0 0 4 0,-2 0-20 15,-5 0-7-15,3 5-7 16,-2 6 0-16,4 2 3 16,2 1-5-16,0 3 4 15,-2 0-2-15,-5-3-1 16,5-1 7-16,0-7-6 15,2-2 3-15,0-4 5 0,0 0 3 16,13 0-3 0,25 0 5-16,3-3-1 15,-7 0-5-15,-6 3-8 16,-17 0 2-16,-11 20-2 0,0 20 0 16,-13 11 2-16,-28 8-20 15,-8-3-31-15,-2-5-31 16,-1-8-89-16</inkml:trace>
  <inkml:trace contextRef="#ctx0" brushRef="#br0" timeOffset="214304.95">14915 4705 393 0,'-2'0'43'0,"0"0"-54"16,2 0 50-16,-5 0-4 15,1-11-33-15,-3-12-2 0,-7-6 3 16,-6-10-3-16,1-9 4 16,0-6 4-16,8-1-10 15,4-2 4-15,7 10 7 16,0 9-4-16,0 8 3 16,18 11-3-16,8 9-5 15,1 3 5-15,12 3-7 16,10 2 5-16,4 2-1 15,-3 0-3-15,3 2 4 16,-4 13-4-16,-17 0 1 16,-21-4 6-16,-6 0 2 15,-5 2 11-15,-18 4 7 0,-22 9-19 16,-5 6-1-16,-11 0-3 16,1 3-5-16,-3-1 2 15,8 0-15-15,-1 2-5 16,8-3 4-16,1-4 1 15,5-4 14-15,7-7-1 16,5-7 3-16,4-7 6 16,1-4-5-16,3 0 2 15,-1-3 0-15,6-9-1 16,8-2 4-16,4-3-5 16,0 5-3-16,4 0 4 15,17 1-7-15,9 3 3 16,-4 8 1-16,-3 0-4 0,-10 0 5 15,-4 16-3-15,-9 16 1 16,0 9 14-16,-15 7-7 16,-22 3 11-16,-5-3-3 15,-1-7-14-15,-4-10 4 16,17-10-20-16,5-6-37 16,9-10-43-16,16 0-72 15</inkml:trace>
  <inkml:trace contextRef="#ctx0" brushRef="#br0" timeOffset="214481.07">14842 4969 515 0,'-2'0'76'16,"2"0"-79"-16,0 0 26 15,0 0-16-15,0 0-11 16,0 0-13-16,-5 0-44 15,1 0-26-15,-13-4-74 16</inkml:trace>
  <inkml:trace contextRef="#ctx0" brushRef="#br0" timeOffset="-214423.26">14446 4348 558 0,'-2'0'36'16,"2"0"10"-1,0 0 21-15,0 0-41 0,-7 15-18 16,2 5-2-16,-6 2-8 16,4 0 3-16,0 5-1 15,5-3-7-15,2 4-9 16,-8-1-1-16,-3-3 8 15,-10 1 11-15,-13-2-4 16,-17 0 5-16,-16-5 3 0,-6-3-1 16,-10-2 5-16,0-10-4 15,5-3-7-15,16 0 12 16,22 0 1 0,20-2 2-16,16-5 0 0,4 4-14 15,0 0-6-15,20 3 3 16,1 0 0-16,-6 0 7 15,-5 0-7-15,-10 15 3 16,0 16 1-16,0 11-1 16,-16 7 4-16,-8 5-4 15,4-4-1-15,-3-8 5 16,-7-5-6-16,5-11 3 16,-5-7 2-16,2-9-3 15,0-10 1-15,4 0-2 0,5-3-3 16,0-23 6-1,8-7-9-15,2-10 3 16,7-13 2-16,2-6 1 0,0-6 2 16,0 8-5-16,0 14-3 15,9 17 1-15,0 14-16 16,1 10-7-16,-4 0-4 16,3 5-19-16,2-2-27 15,-1-2-33-15,10-2-146 16</inkml:trace>
  <inkml:trace contextRef="#ctx0" brushRef="#br0" timeOffset="-214215.13">13956 4368 384 0,'30'-5'84'15,"11"-1"-79"-15,12-5 57 16,5 1-24-16,2-5-33 16,-10 1-8-16,-15-1 2 15,-15 1-45-15,-11 0-30 16,-9 5-112-16</inkml:trace>
  <inkml:trace contextRef="#ctx0" brushRef="#br0" timeOffset="-214043.01">14020 4120 352 0,'-2'-6'189'0,"0"0"-173"16,2 6 36-16,0 0-16 16,0 0-37-16,0 0-10 15,-19 4-42-15,-9 18-58 16,-8 7-94-16</inkml:trace>
  <inkml:trace contextRef="#ctx0" brushRef="#br0" timeOffset="-213410.59">13265 4412 488 0,'-4'-2'26'16,"4"2"-7"-16,0 0 13 15,0 0-26-15,11 0-8 16,1 7 5-16,-1-2-5 16,6 2 1-16,-2 1 5 15,6 1-8-15,5 1 0 16,-13 2 5-16,-6-2-3 0,-7-1-3 15,0 1-2-15,-18-1 3 16,-10-1 8-16,-4-4-6 16,2-1 3-16,9-3 3 15,0 0-2-15,10 0 5 16,2-15 1-16,9-9-5 16,0-2 2-16,0 1-8 15,0 4 2-15,0 9 2 16,0 7-3-16,0 5 4 15,0 0-4-15,0 0-4 16,0 0 3-16,0 10-5 16,0 12 2-16,0 7 4 0,-2-1-4 15,-15 4 4-15,-6-3 0 16,-5-10-1-16,-2-3 8 16,6-8-4-16,-4-8 1 15,7 0 8-15,2 0 0 16,13-19 5-16,1-10 3 15,5-8-7-15,0-13 5 0,0-9-2 16,0-3 4 0,0 2-1-16,0 16-16 15,0 17 2-15,0 15-6 16,0 12-7-16,0 0-6 0,0 2-23 16,0 20-14-1,0 8-29-15,-9 9-43 0,-5 2-181 16</inkml:trace>
  <inkml:trace contextRef="#ctx0" brushRef="#br0" timeOffset="-212654.09">12818 4388 340 0,'-2'-5'152'16,"2"5"-148"-16,0 0 17 15,0 5 10-15,0 15-30 16,-2 7 0-16,2 1-2 0,0 1-3 16,0 0 2-16,0-7-17 15,0-3-8-15,0-5 17 16,-11-4 6-16,-6-8 1 16,-8-2 7-16,-5 0 8 15,-5 0 8-15,8-16 1 16,-1-13-2-16,6-7 2 15,5-1-14-15,8-6-2 16,9 4 0-16,0 3-5 16,0 9 0-16,11 6-4 15,4 9 0-15,-9 4 5 0,-6 6-9 16,5 2 1 0,-5 0 1-16,0 0-4 0,0 6 5 15,-11 13-2 1,-15 2 4-16,5 1 7 0,0-1-5 15,8-6 2-15,-4-3 0 16,13-2 1-16,-1-4 3 16,3-2-3-16,2-4-3 15,0 0 4-15,0 0-5 16,0 0 2-16,0 0 0 16,0 0-1-16,14 0 3 15,13 0-3-15,1 0-1 16,-3 0 6-16,-4 0-5 15,-7 7 1-15,-9 2 1 0,-5 8-3 16,0 7 5-16,-10 5 3 16,-15 3-3-1,-10-2 3-15,3-5-6 16,7-5 0-16,5-10 2 0,3-6-1 16,6-4 6-1,1 0 0-15,1 0 2 0,7-16 8 16,-5-9-10-16,7-12 3 15,-2-6 5-15,0-12 11 16,-3-5-2-16,2 1-13 16,1 7-4-16,0 19 1 0,-3 14-8 15,5 14 0 1,0 5 0-16,0 0-4 0,0 0-7 16,0 0-23-1,0 0-5-15,0 17-2 0,0 8-55 16,0 8-44-1,0 9-219-15</inkml:trace>
  <inkml:trace contextRef="#ctx0" brushRef="#br0" timeOffset="-212426.94">12508 4988 418 0,'73'-14'4'0,"1"-11"1"0,7 4 52 15,-10 4-50-15,-20 5-8 16,-19 4 3-16,-18 1-25 16,-14 3-25-16,-9 0-38 15,-38 0-188-15</inkml:trace>
  <inkml:trace contextRef="#ctx0" brushRef="#br0" timeOffset="-212018.66">12204 4475 483 0,'-7'-5'30'0,"7"5"-30"15,0 0 38-15,0 0-22 16,0 8-12-16,0 11-8 16,0 0 1-16,0-1 3 15,0 5-2-15,0-2-5 16,0 0-10-16,0-1 12 16,-12-1 8-16,-18 0-5 15,-9-1 1-15,-8-2 4 16,-9-7 3-16,-4-3 8 15,5-6 2-15,-3 0 2 16,7-1 3-16,10-23-5 0,9 0 6 16,9-9-3-16,14 0-9 15,9-8 2-15,0 2-11 16,9 3-1-16,12 4 2 16,2 7-11-16,-3 10 3 15,-3 0-9-15,-2 6-21 16,-5 1-17-16,-3 4-16 15,4 1-59-15,-9-1-175 0</inkml:trace>
  <inkml:trace contextRef="#ctx0" brushRef="#br0" timeOffset="-211807.53">11932 4221 285 0,'28'-8'101'0,"4"2"-61"0,9-2 38 15,1-2-47-15,-3 1-31 16,-7 4 4-16,-11 2-18 16,-12 3-47-16,-9 0-23 15,0 0-93-15</inkml:trace>
  <inkml:trace contextRef="#ctx0" brushRef="#br0" timeOffset="-211191.12">11483 4357 204 0,'-9'-5'227'0,"7"5"-215"16,0 3 10-16,2 19 16 15,0 6-25-15,0 1-3 16,0 0-7-16,0-5-1 16,0-2 1-16,0-5-2 0,-7-5 2 15,-7-3-1-15,-12-6 1 16,-6 0 5-16,2-3 2 15,0 0 7-15,8-8 2 16,8-11-2-16,5-1-7 16,9-6-10-16,0 4-7 15,0 3 3-15,0 11-3 16,11 8 2-16,3 0 1 16,-5 8-2-16,-9 21 3 15,0 9 1-15,-11 3 2 16,-19-4 5-16,-5-4 1 15,-4-10 3-15,0-8-2 16,0-11-2-16,9-4 15 0,9 0-9 16,5-4 4-16,9-15-5 15,5-8-8-15,2-2-2 16,0 2-2-16,0 7 1 16,0 8 1-16,0 12-1 15,0 0-1-15,0 0 2 16,0 26-7-16,-5 11 8 15,-11 11 2-15,-12 4-4 16,-2-4 4-16,-4-3-3 16,-1-6-2-16,3-8 3 15,2-6-24-15,5-6-12 16,7-11-19-16,1-8-32 0,13 0-32 16,4-32-133-16</inkml:trace>
  <inkml:trace contextRef="#ctx0" brushRef="#br0" timeOffset="-210998.99">11205 3999 484 0,'0'-6'15'0,"0"6"-13"0,0 0 32 16,0 0-34-16,0 0-11 15,0 6-25 1,0 11-18-16,0 2-25 16,0 8-77-16</inkml:trace>
  <inkml:trace contextRef="#ctx0" brushRef="#br0" timeOffset="-210762.83">11067 5063 260 0,'20'0'165'0,"29"-23"-201"16,9-2 73-16,8 2 30 16,-8 6-46-16,-7 1-10 15,-8 2-12-15,-13 3 2 0,-19-2 0 16,-6 3-18-16,-5 0-37 15,0-5-37-15,-18-1-187 16</inkml:trace>
  <inkml:trace contextRef="#ctx0" brushRef="#br0" timeOffset="-210538.68">10961 4085 349 0,'-9'-14'129'0,"9"11"-120"15,0 3 47-15,0 0-22 16,0 0-34-16,0 0-2 16,0 0-1-16,0 5-2 15,2 5-45-15,7 7-49 16,-7 3-207-16</inkml:trace>
  <inkml:trace contextRef="#ctx0" brushRef="#br0" timeOffset="-209871.24">10542 4545 267 0,'-16'0'96'15,"16"0"-102"-15,0 0 12 16,0 0 14-16,0 0-15 15,0 0 9-15,0 0-3 16,0 0 1-16,-2 0-2 16,0 0-9-16,-4-7-8 0,6-3 7 15,0-2 0-15,0-3 5 16,0-1-7-16,0-1 6 16,0-2 5-16,0-1 0 15,0-3 0-15,10-4-5 16,16-4-4-16,6 2 2 15,2 6-11-15,-2 2-7 16,-2 10 6-16,-9 8-6 16,-3 3 7-16,-11 0 7 15,-7 19-3-15,0 14 11 16,-9 9-6-16,-12 1 0 0,-1 0 1 16,-2-7-1-16,1-7 1 15,2-14 2-15,3-8 6 16,6-7 16-16,1 0 4 15,0-4 7-15,1-23-4 16,3-7-5-16,1-15 0 16,1-8-3-16,3-10 3 15,0-5-2-15,-4 0-10 16,4 9-2-16,2 14-7 16,0 17-6-16,0 17 1 15,0 9-4-15,0 6-8 16,0 0-3-16,0 0-22 0,0 9-4 15,0 3-11-15,0-1-26 16,0 1-50-16,0 1-121 16</inkml:trace>
  <inkml:trace contextRef="#ctx0" brushRef="#br0" timeOffset="-209619.07">10894 3497 372 0,'0'-4'38'0,"0"4"-39"0,0 0 21 16,0 0-11-16,0 23-12 15,0 18 7 1,0 14 3-16,0 14 10 0,0 9 8 15,0 6-18-15,-21-2-6 16,-9-5-7-16,-4-8-39 16,-5-6-84-16</inkml:trace>
  <inkml:trace contextRef="#ctx0" brushRef="#br0" timeOffset="-208395.26">10171 4221 437 0,'-2'-3'44'0,"2"3"-42"16,0 0 11-16,0 0 15 15,0 0-22-15,11 0-6 16,8 0 3-16,4 3-3 16,7 6-2-16,7-1 7 15,4 3-7-15,-7-1-1 0,-4 5-2 16,-20 1-6-16,-10 7 1 15,0 3 6-15,-21 6 0 16,-18-3-2-16,-5 0 3 16,1-9 3-16,2-6 1 15,5-4-1-15,14-8 2 16,3-2 4-16,6 0 4 16,1-15 8-16,-2-10-9 15,2-5-2-15,8-4-2 16,-1-1-5-16,5 3 4 15,0 10-2-15,0 4-4 16,9 4 4-16,17 5-8 0,-1 0 3 16,5 5-1-1,0 4-5-15,-7 0-1 0,-7 0-1 16,-8 10 3-16,-8 16 9 16,-6 13-3-16,-26 3 4 15,-7-4 0-15,-7-3-2 16,2-10 3-16,12-10 0 15,2-7 1-15,9-8 10 16,8 0-8-16,1 0 12 16,3-18-3-16,4-8-8 15,5-3 3-15,0-4-4 16,0 4-6-16,0 5 4 16,0 7-7-16,0 9 0 0,0 6 0 15,0 2-4 1,0 0 4-16,0 0-3 0,0 2 3 15,0 9 7-15,0 7-5 16,0 1 2-16,-11-3 0 16,-3-2 0-16,-2-3 2 15,-5-5-2-15,0-6-1 16,6 0 7-16,-6 0-6 16,5-2 1-16,2-13-2 15,5 0-2-15,2 1 5 16,4 6-4-16,3 2-1 15,0 6 5-15,0 0-11 16,0 0 4-16,5 0 1 0,0 16 0 16,-5 3 6-16,0 0-1 15,0-4-1-15,0-3 9 16,-10-5-1-16,-6-4 4 16,3-3-2-16,-4 0-2 15,4 0 2-15,1 0-4 16,3-8-5-16,7-4 3 15,2-1-5-15,0 5-2 16,0 5-1-16,6 3-3 16,13 0 4-16,1 11-1 15,-1 20-3-15,-10 17 10 16,-9 7-5-16,0 12 5 0,-20-1-2 16,-20-10-2-1,-3-11 3-15,-6-8-2 0,-6-15-1 16,5-10 6-16,1-12-7 15,8 0 4-15,6-8-1 16,3-23-2-16,11-12 7 16,12-12-5-16,2-3 0 15,7-4 6 1,0 4-10-16,12 8 2 0,3 13-1 16,2 11-3-16,-4 8 2 15,-3 10-6-15,-1 5-24 16,-2 3-11-16,-3 0-39 15,6 0-35-15,-3 0-138 0</inkml:trace>
  <inkml:trace contextRef="#ctx0" brushRef="#br0" timeOffset="-208171.11">9628 4110 308 0,'19'0'1'0,"6"0"43"15,14 0 33-15,2 0-52 0,17-5-12 16,-3-5-3-16,3-2-5 16,-10 0-7-16,-13 0-5 15,-13 0-51 1,-16 0-74-16</inkml:trace>
  <inkml:trace contextRef="#ctx0" brushRef="#br0" timeOffset="-207975.98">9692 3946 435 0,'0'-8'48'0,"0"5"-47"0,0 3 49 15,0 0-30 1,-2 0-29-16,-16 0 0 16,-3 15-22-16,-11 5-25 15,2-2-46-15,-9 4-245 0</inkml:trace>
  <inkml:trace contextRef="#ctx0" brushRef="#br0" timeOffset="-207236.48">9080 4280 225 0,'-13'-6'117'16,"3"-5"-104"-16,1 7 35 16,5-5-2-16,-3 1-29 15,-1-2-14-15,4-1 5 0,4 1 3 16,-5-2 1-16,1 2-5 15,2-1-6-15,-3-1 0 16,5-1 6-16,0-3-7 16,0-3-5-16,0 1 6 15,0-1 5-15,9 5-2 16,2-1-2-16,10 5-5 16,0-1 4-16,3 5-10 15,-2 4 4-15,-6 2-2 16,-2 0-3-16,-10 0 5 15,-4 23-1-15,0 7 3 16,0 11-5-16,-13 5-8 16,-6 4 10-16,1 0 4 0,4-4-4 15,-2-3 1-15,7-9-2 16,-3-10 5-16,6-12 6 16,3-5-4-16,1-7 1 15,2 0 5-15,0 0 1 16,0 0-1-16,0 0-6 15,16-4 0-15,5-9 6 16,4 4-5-16,7-2-1 16,-4 7 3-16,-2 2-4 15,-11 2 1-15,-3 0 1 16,-3 0 0-16,-4 6 6 16,-5 10-4-16,0 11 8 15,-19 6-2-15,-18 5-7 16,1 3 2-16,-9-6-4 0,2-4-4 15,2-12 5-15,1-6-2 16,10-12 5 0,10-1 9-16,-1 0 22 0,8-13-8 15,1-11 1-15,3-13 7 16,4-11 3-16,5-6-14 16,0 1-5-16,0 10-8 15,0 8-8-15,0 17-1 16,0 10-4-16,0 4-3 0,0 4-4 15,0 0-23 1,0 0-15-16,0 0-23 0,-12 0-36 16,-8-5-111-16</inkml:trace>
  <inkml:trace contextRef="#ctx0" brushRef="#br0" timeOffset="-206911.27">8650 4274 304 0,'-7'0'40'16,"7"14"-37"-16,-6 14 33 16,0 6-20-16,-3-1-12 15,0-2-2-15,-3-4 5 16,-1-5-3-16,4-7 14 0,-3-4 4 16,5-8-2-16,-2-3 16 15,-1 0 5-15,1 0-7 16,-2-19-1-16,7-13-4 15,-2-13-4-15,2-15-3 16,2-9 4-16,2 3-15 16,0 11-7-16,0 11-4 15,0 17 1-15,0 11-7 16,0 7-2-16,0 6-5 16,0 3-12-16,0 0-3 15,0 0-13-15,0 0-21 0,0 7-26 16,0 10-60-1</inkml:trace>
  <inkml:trace contextRef="#ctx0" brushRef="#br0" timeOffset="-206698.13">8440 4691 147 0,'0'0'224'0,"0"0"-227"15,9 0 34-15,12 0 35 16,9 0-29-16,0 0-13 16,0-5-15-16,-2-6-4 0,-13 4-6 15,0 4-1-15,-11-1-42 16,-4 0-47-16,0-3-63 16</inkml:trace>
  <inkml:trace contextRef="#ctx0" brushRef="#br0" timeOffset="-206243.83">8277 4316 386 0,'0'-5'77'0,"0"5"-59"15,0 0 54 1,0 0-42-16,0 0-26 0,0 20-7 15,0 8 6 1,0 6-2-16,0 7 0 0,0-5 4 16,0 0-5-1,0-8-2-15,-2-5 6 0,-8-10-3 16,-3-5 3-16,-4-4 12 16,8-4 10-16,-2 0 8 15,-1-4-7-15,5-19-11 16,-4-11-7-16,6-12-6 15,3-8 8-15,-1 0-6 16,3 12-6-16,0 16 5 16,0 15-6-16,0 9 2 15,0 2 1-15,0 0-5 16,0 0-1-16,-4 13-3 16,-5 7 8-16,-10 7 5 0,-1 10-6 15,-10 5 1 1,5-1 2-16,-1-1-5 0,5-8-5 15,12-7-21-15,3-6-18 16,3-5-15-16,3-5-68 16,0-3-69-16</inkml:trace>
  <inkml:trace contextRef="#ctx0" brushRef="#br0" timeOffset="-206018.67">8243 4855 501 0,'0'0'33'16,"0"0"-12"-16,0 0 62 16,0 0-56-16,0 0-24 15,0 0-2-15,0 0-3 16,-3 0-18-16,-15-2-33 15,1-8-81-15,-13-2-141 16</inkml:trace>
  <inkml:trace contextRef="#ctx0" brushRef="#br0" timeOffset="-205823.55">7757 4477 168 0,'-3'-17'374'0,"3"13"-332"16,0 4-2-16,0 0 21 16,0 0-39-1,0 0-20-15,0 0-4 0,0 0-8 16,0 0-16-16,0 7-57 16,0 17-114-16</inkml:trace>
  <inkml:trace contextRef="#ctx0" brushRef="#br0" timeOffset="-200441.76">31903 6261 341 0,'0'0'99'15,"0"2"-32"-15,0 1-3 16,0 3-36-16,0 0-3 16,0-2-1-16,5 5-12 15,-1-1-3-15,-4 2-4 16,4 6-3-16,2 5 2 15,1 4-5-15,4 3 2 16,8-2 1-16,-4-4-4 16,6 0 2-16,-4-5-3 0,-4-5-2 15,-8 0 2 1,-5-4 2-16,0 1-13 0,-16-5 9 16,-7 2 1-16,2-2 3 15,1-4-2-15,8 0-1 16,3 0 5-16,0-2-2 15,5-17 2-15,4-6 4 16,0-8-6-16,0-4 3 16,0 2-1-16,0 2-2 15,0 12 5-15,0 13-1 16,0 4-3-16,0 4 1 16,0 0-7-16,0 0 0 15,0 14-1-15,0 6-5 16,4 8 3-16,-4-1 4 15,0 0 4-15,0-5 1 0,0-3-2 16,-12-7 0-16,-6-3 2 16,-1-6 2-16,5-3 5 15,-2 0-4 1,5 0 0-16,-1-7 1 0,3-8-4 16,2-4-2-16,0 5-4 15,2 2-1-15,1 5 2 16,4 7 1-16,-5 0 1 15,1 0-5-15,-3 21-1 16,-5 1 5-16,-1 4 4 16,3-4 0-16,-4-7 2 15,8-9-1-15,-4-4 1 0,3-2 12 16,3 0 0-16,-5-8 2 16,2-15 0-1,4-8-6-15,1-5 5 16,-3-9-4-16,5-9-6 0,0-3 0 15,0-2-6-15,0 12 2 16,0 14-1-16,0 18 0 16,0 13 2-16,0 2-6 15,0 0-1-15,0 0-2 16,0 17-1-16,0 16 10 16,0 11-3-16,0 11 1 0,-4 3 2 15,-15-1-2 1,-3-2-3-16,-18-7 5 15,-1-11-5-15,0-8 2 16,-1-10 1-16,5-9-4 0,5-8-4 16,4-2-8-1,10 0-9-15,4-10-7 0,5-14-39 16,9 4-12-16,0-5-35 16,7 5-110-16</inkml:trace>
  <inkml:trace contextRef="#ctx0" brushRef="#br0" timeOffset="-200158.57">31950 6038 268 0,'0'-11'161'0,"0"5"-114"15,4 6 26-15,14 0-50 16,5 0-10-16,12 0-7 0,-8 0-2 16,-1-4-5-1,-7-2-31-15,-11-5-45 0,-3 3-60 16,-5 0-137-1</inkml:trace>
  <inkml:trace contextRef="#ctx0" brushRef="#br0" timeOffset="-199971.45">31959 5825 211 0,'-7'-15'303'16,"5"9"-262"-16,2 3 41 15,0 3-56-15,0 0-22 16,0 0-7-16,-6 0-12 16,0 0-19-16,-8 3-15 15,-2 11-71-15,0 10-101 16</inkml:trace>
  <inkml:trace contextRef="#ctx0" brushRef="#br0" timeOffset="-199686.26">31461 6092 444 0,'-9'0'80'0,"0"2"-73"16,4 34 48-16,3 15-20 0,2 7-11 16,0-2-9-16,0-5-11 15,0-7-4-15,0-13 2 16,-7-7-5-16,-2-7-23 16,-10-8-42-16,-11-6-92 15</inkml:trace>
  <inkml:trace contextRef="#ctx0" brushRef="#br0" timeOffset="-199319.01">31257 5729 373 0,'0'-5'66'0,"0"5"-22"16,0 0-1-1,0 5-30-15,0 12 0 0,0 5 8 16,-5 1-11-16,-7 0-4 16,-6 0-7-16,-5-3 4 15,4 1-6 1,-2-6-34-16,6-5-46 0,8-1-62 16,5-5-131-16</inkml:trace>
  <inkml:trace contextRef="#ctx0" brushRef="#br0" timeOffset="-199135.89">31298 5825 231 0,'0'-7'121'0,"0"7"-81"16,0 0 7-16,0 0-34 16,0 2-11-1,0 13 4-15,-9 6 9 0,-1 4-5 16,-1 1-9-16,0 3 0 15,-6-2-23-15,4 2-62 16,-8 0-137-16</inkml:trace>
  <inkml:trace contextRef="#ctx0" brushRef="#br0" timeOffset="-198743.63">30930 6303 559 0,'-15'-15'52'0,"15"15"-39"16,0 0 43-1,0 0-43-15,0 3-16 0,0 10 6 16,0 7-5 0,6 4 2-16,-4 10 3 0,0 7-4 15,-2 7 2-15,0-1 2 16,-25-2-4-16,-14-4 2 15,-3-7-8-15,-8-5-37 16,1-12-33-16,6-5-80 16,1-9-201-16</inkml:trace>
  <inkml:trace contextRef="#ctx0" brushRef="#br0" timeOffset="-198539.5">30594 6390 332 0,'-9'-4'121'16,"-1"4"-99"-16,3 6 44 16,-2 18-40-16,-5 14-6 15,-2 1 2-15,0 2-10 16,-12 0 8-16,0-5-7 16,4-5-13-16,-14-6-6 15,6-10-37-15,0-5-82 16,-5-8-111-16</inkml:trace>
  <inkml:trace contextRef="#ctx0" brushRef="#br0" timeOffset="-197782.99">30177 6350 502 0,'-9'-2'27'15,"4"2"18"-15,0 0-3 16,3 0-42-16,2 0 2 16,0 0-4-16,0 0 1 15,0 0-1-15,0 0-17 0,0 0-30 16,0 0-5 0,0 0 15-16,0 0 3 15,0 0-5-15,0 0 29 16,0 0 13-16,0 0 4 15,0-4 11-15,-7-8 3 0,-6-3-1 16,-4-3 5-16,6 1 2 16,9 5 23-16,2 1-8 15,0 5-27-15,9-1-8 16,16 0-2-16,5 4-4 16,-2 3 3-16,-5 0-5 15,-12 22 3-15,-11 11-2 16,0 5 2-16,-11 8 5 15,-19 0-1-15,-5-7 1 16,-6-4 18-16,-3-12-18 16,7-7 0-16,-2-9-3 15,9-7-3-15,7 0 5 16,3-12-9-16,10-12-3 0,10 0-4 16,0 0 0-16,0 5 7 15,0 9-3-15,5 10 1 16,2 0 4-16,-7 0-2 15,0 22 4-15,0 7 4 16,-17 6-1-16,-8 0 3 16,-12-4 16-16,3-10 0 15,4-9-3-15,-7-8-6 16,7-4 0-16,0 0-2 16,7-16-8-16,10-7 0 15,7-2 0-15,6 1-2 16,0-2-1-16,0 9-3 0,10 10 1 15,1 4 6-15,-4 3-4 16,-7 0 1-16,0 27 1 16,0 13 7-16,-9 6 0 15,-19-1-5-15,-4-4-2 16,-2-7 3-16,2-8-5 16,-3-9 1-16,10-9-22 15,4-8-24-15,1 0-18 16,10-6-53-16,1-15-86 15</inkml:trace>
  <inkml:trace contextRef="#ctx0" brushRef="#br0" timeOffset="-197578.86">29997 5883 549 0,'0'-9'34'0,"0"9"-4"16,0 0 12-16,0 0-42 16,0 0-2-16,2 0-7 15,-2 9-15-15,0 8-2 16,0 5-54-16,-4 13-67 16</inkml:trace>
  <inkml:trace contextRef="#ctx0" brushRef="#br0" timeOffset="-197378.72">29661 7017 400 0,'62'-2'4'16,"5"-9"32"-16,-12 6 9 15,-16 2-40-15,-16-2-14 16,-16-4-63-16,-7-6-86 0</inkml:trace>
  <inkml:trace contextRef="#ctx0" brushRef="#br0" timeOffset="-196907.41">29120 6537 413 0,'0'-10'77'0,"0"10"-75"16,0 0 27-16,0 0-26 16,0 0 1-16,-2 4-4 0,-3-1-3 15,3 0 4-15,2-1-6 16,0 0-16-1,0 0-15-15,0 1 7 16,0 0 3-16,0-1-3 0,0-2 24 16,0 0 11-16,-2 0 4 15,-7 0 24-15,-3 0-6 16,-4 0 9-16,0 0 12 16,2-5-10-16,8-2 0 15,6-10-5-15,0 0-19 16,2-2-10-16,18-5-7 15,10 5-1-15,-9 7 5 0,4 9-4 16,-7 3 0 0,-1 0 2-16,-13 14-4 15,-4 18 2-15,0 12 4 16,-21 8 2-16,-13 4 2 0,-3-4-7 16,-6-7 1-16,-4-9 1 15,2-14-59-15,3-14-32 16,3-8-27-16,7 0-104 15</inkml:trace>
  <inkml:trace contextRef="#ctx0" brushRef="#br0" timeOffset="-196719.29">28854 6561 229 0,'9'-8'138'0,"-9"6"-60"16,0 2 29-16,0 0-42 15,0 0-55-15,-19 21 0 16,-13 11-3-16,-7 6 1 15,-3 4 13-15,-6-1-14 0,9-6-6 16,4-7 3-16,10-10-7 16,9-9-24-16,0-9-41 15,11 0-53-15,0-5-56 16</inkml:trace>
  <inkml:trace contextRef="#ctx0" brushRef="#br0" timeOffset="-196548.17">28883 6166 54 0,'0'-10'447'0,"0"6"-438"0,0 4 29 16,0 0-15-16,0 0-24 16,-9 0-15-16,-9 14-53 15,-3 8-47-15,-2 7-59 16</inkml:trace>
  <inkml:trace contextRef="#ctx0" brushRef="#br0" timeOffset="-196095.87">28358 6309 465 0,'-11'-6'78'16,"9"6"-70"-16,2 0 51 0,0 0-33 15,0 0-22-15,0 0-6 16,0 4 2-16,2 9 0 16,7-1 1-16,0 9 2 15,1 5-5-15,-1 6 1 16,-9 2 5-16,0 4-6 16,-17-6 2-16,-17-4 4 15,-5-8-2-15,-2-8 7 16,3-5 3-16,6-7-1 15,5 0 3-15,11 0-13 16,-1-7 1-16,13-8-3 0,-1-4-4 16,5 2 2-16,0 1-3 15,21 6-1-15,7 5 7 16,4 5-4-16,-2 0 4 16,-2 5-1-1,-8 21-1-15,-15 13 2 16,-5 7-1-16,-5 6 4 0,-27-4 5 15,-16-3-8-15,-3-10 3 16,0-9-2-16,8-9-6 16,4-10-32-16,7-7-36 15,11 0-44-15,12-7-47 16</inkml:trace>
  <inkml:trace contextRef="#ctx0" brushRef="#br0" timeOffset="-195890.73">28386 5852 341 0,'11'-42'71'0,"-3"23"-40"0,-8 17 54 15,0 2-39-15,0 0-49 16,0 15 1-16,-19 18 7 16,-2 13 8-16,1 9 9 15,-6 6-20-15,10-2-3 16,-9 6 0-16,-8-5-47 15,-6-2-70-15,-6-7-83 16</inkml:trace>
  <inkml:trace contextRef="#ctx0" brushRef="#br0" timeOffset="-195495.47">27778 6416 444 0,'-4'-3'35'0,"4"3"1"16,0 0 33-16,0 0-45 16,0 0-12-16,0 0-2 15,0 0-11-15,0 0 4 16,0 0-3-16,9 0-5 16,3 0 8-16,-3 3-6 0,-3 6-1 15,-1-1 3-15,-5 2-3 16,0 4 2-1,0 5 2-15,-20 3 2 16,-10-5 2-16,-8 0-4 0,8-6 0 16,6-5 8-16,3-6-6 15,2 0 13-15,8-4-8 16,11-17-4-16,0-3 9 16,0-7-12-16,9 2 0 15,12 3 2-15,0 8-8 16,-8 9-12-16,4 8-9 15,-13 1-5-15,-4 0-26 16,0 8-33-16,0 12-54 16,-14 9-116-16</inkml:trace>
  <inkml:trace contextRef="#ctx0" brushRef="#br0" timeOffset="-195271.32">27369 6287 478 0,'-2'-5'39'0,"2"5"-30"15,0 0 30-15,0 19-25 16,-8 9 3-16,6 8-2 16,-5-2-6-16,5-2 7 15,0-1-11-15,-5-4-5 16,-1-4-9-16,2-6-44 15,-1-9-60-15,0-4-56 0</inkml:trace>
  <inkml:trace contextRef="#ctx0" brushRef="#br0" timeOffset="-195007.15">27857 5791 462 0,'-8'0'80'0,"-24"36"-61"16,-2 15 41-16,-14 9-27 16,-5-3-22-16,-5-11-8 15,-2-10-3-15,-4-11 5 16,-3-13 5-16,1-8 4 0,-2-4-2 16,18 0-7-16,16-12-1 15,13 0-2-15,9 3-6 16,7 6-4-16,5 3-22 15,0 0-28-15,0 0-40 16,-2 14-84-16</inkml:trace>
  <inkml:trace contextRef="#ctx0" brushRef="#br0" timeOffset="-194623.89">26832 6353 522 0,'0'-5'23'0,"0"5"26"16,0 0 4-16,5 0-38 15,4 0-16-15,-7 0-2 16,8 2 6-16,-8 6-12 16,7 5-2-16,-5 6-26 15,-4 2 6-15,0 6 27 16,-4 6 3-16,-35-1-1 15,-14-1 7-15,-9-2-4 16,-19-3 5-16,-11-11 18 16,-7-8-13-16,-2-7 6 15,7 0 22-15,11-4-15 0,16-13 0 16,25 2-9-16,20 5-2 16,20 5-8-1,2 3-7-15,0 2-12 16,13 0 7-16,10 0-7 0,3 0-32 15,-6 0-25-15,3 0-35 16,-2 3-49-16,-1 11-164 16</inkml:trace>
  <inkml:trace contextRef="#ctx0" brushRef="#br0" timeOffset="-194475.79">26270 6822 464 0,'0'0'27'0,"0"0"-3"15,0 0 40-15,0 0-48 16,0 0-19-16,-2 0-10 16,-16 0-68-16,-12 0-46 15,-14 0-222-15</inkml:trace>
  <inkml:trace contextRef="#ctx0" brushRef="#br0" timeOffset="-194185.6">25538 6419 443 0,'-11'-8'114'16,"11"6"-94"-16,0 2 67 15,0 0-47-15,0 0-33 0,16 7 0 16,5 12-4-16,2 0 15 15,-2 3 11-15,1 7-15 16,-5 3-3-16,-8 3-5 16,-9 2 0-16,0 0-2 15,-20 3-7-15,-22-3-26 16,-14-6-39-16,1-8-45 16,5-11-52-16,-1-12-158 15</inkml:trace>
  <inkml:trace contextRef="#ctx0" brushRef="#br0" timeOffset="-194018.49">25313 6604 423 0,'0'-3'81'15,"0"3"-26"-15,0 0 36 16,0 6-48-16,-23 25-17 16,-18 13-18-16,-8 7-6 15,-2 2 12-15,-1-7-12 16,1-1-3-16,-11-13-31 0,9-3-66 15,-16-11-91 1</inkml:trace>
  <inkml:trace contextRef="#ctx0" brushRef="#br0" timeOffset="-193324.03">23048 6616 364 0,'-14'12'54'0,"10"17"-37"16,4-2 45-16,0 2-39 16,0 3-7-16,0 2 0 0,0-7-2 15,-10-6 12 1,8-7 7-16,-7-6-13 0,2-5 0 16,7-3-4-16,-2 0-3 15,0 0-7-15,-8-5 2 16,3-15 5-16,5-9-8 15,-7-12-4-15,9-12 8 16,0-6-3-16,0-8 4 16,0 3-1-16,7 7-8 15,4 14 4-15,1 15-3 16,-10 15-3-16,-2 10 7 16,7 3-10-16,-7 0 2 15,9 9 0-15,1 18 2 0,1 9 3 16,8 5-3-16,-4 3-1 15,6 4 4-15,5 5-5 16,-4 1 2-16,-1-3 0 16,2-3-1-16,-5-11 2 15,1-3-14-15,0-6-26 16,-6-9-32-16,-4-12-47 16,3-7-61-16</inkml:trace>
  <inkml:trace contextRef="#ctx0" brushRef="#br0" timeOffset="-192898.75">23398 6704 440 0,'0'0'13'0,"0"0"22"15,7 0 22 1,-3 0-37-16,3 0 1 0,-2 0 5 15,2 0-11-15,-5 0 5 16,7 0-10-16,0 0-9 16,3 0 2-16,-1 3-6 15,-4 1 0-15,-7 0 3 16,0 2-8-16,0 2 1 16,-7 3 6-16,-13 1-2 0,-3-2 5 15,2 2-3-15,-2-7-2 16,3-1 9-16,-1-4-6 15,0 0 4 1,5 0 1-16,4-4-1 0,5-16 5 16,7-8 0-16,0-3-3 15,7-4 7-15,12 8-12 16,2 9-2-16,-8 7 0 16,4 9-7-16,-11 2-3 15,-1 0-32-15,-3 13-28 16,-2 3-22-16,2-2-47 15,5 1-171-15</inkml:trace>
  <inkml:trace contextRef="#ctx0" brushRef="#br0" timeOffset="-192479.47">23531 6085 369 0,'-2'0'143'16,"2"0"-103"-16,0 0 38 15,0 4-43-15,0 1-26 16,0-3-5-16,0 1-3 0,0-3 1 16,7 0-5-1,-5 5 0-15,3-1 6 0,0 2-7 16,-5 3-3-1,0-2-8-15,-10 6 5 0,-10 0 2 16,-6-3 5 0,3 0 2-16,0-5 7 0,5-3-5 15,6-2 7-15,5 0 13 16,5 0-3-16,2-17 4 16,0-6-8-16,0-4-7 15,9 0 2-15,3 8-10 16,6-1 1-16,3 8-2 15,-2 3-5-15,1 4-10 0,1 2-23 16,-5 3-4 0,0 0-12-16,3 8-53 15,-10 13-104-15</inkml:trace>
  <inkml:trace contextRef="#ctx0" brushRef="#br0" timeOffset="-191935.36">24017 6421 302 0,'0'-12'138'0,"0"9"-129"15,0 1 59-15,0 0-23 16,0-1-24-16,0 3-7 0,-2-3-13 16,-5-1 3-16,-4-1 9 15,1 2-11-15,-1-4 0 16,-1 3-2-16,-2 1-1 16,1-2 4-16,-1 5-6 15,-5-2 3-15,3 2 0 16,2 0-2-16,-4 0 4 15,-3 0-5-15,1 0 1 16,-3 2 7-16,-5 12-7 16,5 6 8-16,-7 4 3 15,0 7-1-15,0 6 3 0,9 3-1 16,5 4-6 0,12 2 3-16,4-2-6 0,0 0 3 15,20-8-1-15,10-2-2 16,2-11 2-16,12-10-3 15,5-6-1-15,10-7 3 16,6-2-3-16,2-22 2 16,-12-5-2-16,-9 0-2 15,-23 7 1-15,-14 10-15 16,-7 8-11-16,-2 4 4 16,0 0-31-16,-13 0-53 15,-15 19-128-15</inkml:trace>
  <inkml:trace contextRef="#ctx0" brushRef="#br0" timeOffset="-190927.55">22346 6464 507 0,'-16'0'7'16,"14"0"-6"-16,-6 2 22 0,4 6-22 15,2-1-2-15,-5-2 0 16,-2-2-11-16,1-3 15 16,4 0-3-16,-5 0-6 15,0 0 5-15,-3 0-2 16,1-8 3-16,1-4 3 16,1-7 7-16,0-3 10 15,5-7-2-15,-6 1 7 16,3 3 0-16,7 4-8 15,0 5-12-15,2 2-4 16,19 3-3-16,7 2 2 0,2 4-4 16,0 3-9-1,-7 2 8-15,-7 0-1 0,-12 0 3 16,-4 7-1 0,0 17-2-16,0 2 11 0,-13 7-5 15,-6 1-3-15,-1 2 6 16,-3 2-8-16,-3-4 2 15,5-2 2-15,8-8-4 16,4-6 6-16,9-10-3 16,0-3 0-16,0-3 3 15,0-2-13-15,9 0 9 16,14 0 1-16,7-7-3 0,9-3 0 16,-5 3-1-1,3 3 0-15,-9 3 9 16,-14 1-5-16,-5 0 3 15,-7 0 0-15,-2 8 0 0,0 13 5 16,0 3-1-16,-14 8-3 16,-6-2 5-16,-8-1-8 15,-2 0 2-15,-2-5 1 16,-10-7-2-16,3-5 3 16,-2-7-3-16,-1-5 0 15,3 0 11-15,7 0-11 16,2-12 8-16,2-15 4 15,8-9 0-15,8-10 10 0,8-11-7 16,4 0 0-16,0 9-3 16,0 14-13-1,0 17 2-15,2 12-2 16,0 5-3-16,0 0-7 0,-2 0-37 16,0 2-27-16,0 15-42 15,-20 1-116-15</inkml:trace>
  <inkml:trace contextRef="#ctx0" brushRef="#br0" timeOffset="-190276.06">21533 6599 311 0,'-18'-10'30'0,"6"-1"-21"16,1-2 66-16,-6-3-48 0,4-2-19 15,4-8 5-15,-3-3-5 16,5 3 10-16,3-5 9 16,2 2-7-16,2 2-8 15,0 2-1-15,0 2 3 16,0 4-6-16,6 5-3 16,13 2 3-16,9 3-5 15,4 3 2-15,7 0 2 16,4 2-5-16,6-2 0 15,0-1-2-15,-6 4-2 16,-13-2 8-16,-11 3-6 16,-15 2 9-16,-4 0-2 15,0 0 3-15,0 0 8 0,-19 0-14 16,-2 7-7-16,6 9 7 16,-6-2-7-16,3 5 2 15,-10 6-2-15,3 4-3 16,-12 9 3-16,3 1-7 15,-6 2-3-15,1-5 0 16,-2-2 3-16,1-8 6 16,1-4 3-16,0-8 0 15,7-7 3-15,0-7-1 16,2 0-2-16,9 0 8 16,0-14-7-16,12-3-1 15,9-4 3-15,0 2-2 0,21 1 0 16,16 4-3-16,-3 2-1 15,5 9 3-15,-9 3-9 16,-9 0 5-16,-12 3 4 16,-9 25 1-16,0 9 1 15,-9 8 3-15,-21 7 1 16,-11 0 6-16,-1-2-8 16,3-7-3-16,5-6 1 15,-1-8-11-15,14-6-42 16,10-8-47-16,9-8-39 15,2-2-169-15</inkml:trace>
  <inkml:trace contextRef="#ctx0" brushRef="#br0" timeOffset="-190125.72">21556 6924 216 0,'0'0'323'0,"0"0"-339"16,0 0 26-16,0 0 18 15,-2 0-36-15,-17 0-21 16,-3 0-76-16,-20 0-149 16</inkml:trace>
  <inkml:trace contextRef="#ctx0" brushRef="#br0" timeOffset="-189631.7">21055 6396 462 0,'-8'-4'30'15,"6"4"-15"-15,2 0 52 16,0 0-47-16,0 2-18 16,0 8 0-16,0 2-1 15,0 5-1-15,0 0-2 16,0 7 1-16,0 5-17 15,0 5-1-15,-18 1 3 16,-7-3 1-16,-12-2 8 0,-9-7 6 16,-10-6 1-16,4-7 14 15,-3-6 5 1,-3-4 0-16,5 0 1 16,5 0-12-16,6-13-1 0,12-7-2 15,21-3 2-15,9 0-1 16,0 1-6-16,0 7 0 15,9 6 0-15,0 6-1 16,5 3 1-16,-7 0-3 16,2 8-1-16,-9 13 8 15,0 1-6-15,-9 5 3 16,-14 2 1-16,-12-2-1 16,3 0 3-16,2 0 1 0,7-1-1 15,3-4 2 1,1-3-9-16,8-5 2 15,4-6-5-15,4-1-35 16,3-7-59-16,0 0-46 0</inkml:trace>
  <inkml:trace contextRef="#ctx0" brushRef="#br0" timeOffset="-189375.74">20604 6336 364 0,'13'-8'52'16,"10"4"-37"-16,5 1 72 0,0 2-50 16,4-2-34-16,9-3 6 15,1-2-8-15,-1-4 1 16,-2-5 0-16,-5 1-3 15,-6 1-1-15,-16 1-57 16,-7 1-66-16,-5-1-194 16</inkml:trace>
  <inkml:trace contextRef="#ctx0" brushRef="#br0" timeOffset="-189211.63">20728 6053 464 0,'0'-7'72'0,"0"2"-14"16,0 5 17-16,0 0-55 16,0 0-18-16,0 0-10 15,-7 0-42-15,-7 9-42 16,-2 16-82-16</inkml:trace>
  <inkml:trace contextRef="#ctx0" brushRef="#br0" timeOffset="-187787.66">20238 6350 477 0,'-19'-21'92'0,"8"12"-56"0,-1 9 44 16,3 0-30-16,-2 16-25 16,-4 6-17-16,11 4-7 15,-3-1 5-15,5-1-5 16,-8 0 0-1,8 5-1-15,-9-3-2 0,-8 3 3 16,-11 2-1-16,-20-2 0 16,-12-4 5-16,-17-9-6 15,-6-3 3-15,-5-9 1 16,-2-4 0-16,12 0 16 16,8 0-1-16,22-10-9 15,18-3 5-15,15 3-9 16,15 4 0-16,2 6-5 15,0 0-3-15,9 0 1 16,5 6 2-16,-5 17-3 0,-4 10 6 16,-5 13-3-1,-5 9 1-15,-20 7 0 16,-16-4-1-16,-8-4 4 0,-4-15-4 16,3-7-1-16,3-15 7 15,15-14-7-15,7-3 4 16,9 0-1-16,14-16-7 15,2-17 3-15,2-16-3 16,21-11 0-16,5-10 4 16,-8 0-11-16,-1 6 0 15,-8 16 0-15,-11 21 0 16,0 17 7-16,0 10-10 16,0 0-11-16,0 0-7 15,-11 16-29-15,-1 5-28 16,7-2-60-16,5 2-177 15</inkml:trace>
  <inkml:trace contextRef="#ctx0" brushRef="#br0" timeOffset="-187539.5">19556 7081 470 0,'34'0'59'15,"28"0"-62"-15,17 0 68 0,9 0-42 16,-13 0-21-16,-22 0 3 16,-16 0-7-16,-25 0-4 15,-12 0-22-15,0 0-71 16,-34 0-83-16</inkml:trace>
  <inkml:trace contextRef="#ctx0" brushRef="#br0" timeOffset="-187363.71">19667 7345 467 0,'-9'-5'88'0,"3"-4"-102"0,6 2 56 15,0 4-28-15,0 2-21 16,0-4-44-16,-15 3-80 16,-26-6-156-1</inkml:trace>
  <inkml:trace contextRef="#ctx0" brushRef="#br0" timeOffset="-186591.76">18681 6443 456 0,'0'-5'18'0,"0"2"7"16,0 1 40-16,0 2-40 16,0 0-14-16,0 0 0 15,0 0-8-15,0 5 5 16,0 4-7-16,0 1 0 16,0 2 2-16,-7-5-12 15,3 3-11-15,-13 4-9 0,4 1 3 16,-8 4 8-16,-1 5 9 15,-4 0 8-15,3 1 4 16,2 0-3-16,5-2 7 16,12-3-2-16,4 1 0 15,0-6 0-15,20-3-7 16,14-7 2-16,15-5 2 16,4 0-3-16,-3 0 2 15,-8-12-2-15,-12 3-1 16,-21 2 7-16,-9 7 11 15,0 0 25-15,-41 0-10 0,-12 7-21 16,-16 9-4 0,-3 3-4-16,12-2-1 15,8-7 3-15,3-5-6 16,17-5 3-16,9 0 11 0,7 0 9 16,14-24 1-1,2-7-9-15,0-9-4 0,0-7 5 16,11 4-12-16,-4 3 1 15,-5 15 2-15,0 11-3 16,-2 7-1-16,0 7-2 16,0 0-3-16,0 0 2 15,0 17-2-15,-2 9 0 16,-7 3 5-16,5 5-5 16,-1 2 4-16,1 3-2 0,-11 0 0 15,0 2 5 1,-15 1-4-16,-8-9 1 15,2-6 3-15,-3-6-4 0,4-9-2 16,10-5-25-16,6-7-17 16,15 0-12-16,-3 0-32 15,-2-7-15-15,9-12-60 16</inkml:trace>
  <inkml:trace contextRef="#ctx0" brushRef="#br0" timeOffset="-186367.49">18631 6164 544 0,'-10'-10'78'15,"8"6"-73"-15,2 4 42 0,0 0-19 16,-2 0-28-16,-5 0-1 15,-12 7-15-15,-1 5-30 16,-5 0-16-16,-10 0-59 16,1 2-104-16</inkml:trace>
  <inkml:trace contextRef="#ctx0" brushRef="#br0" timeOffset="-186203.02">18285 6229 196 0,'-9'-9'303'0,"7"5"-271"15,2 0 41 1,0 4-13-16,0 0-44 0,0 0-17 16,0 0-3-16,-2 0-1 15,-7 0-29-15,-8 14-45 16,4 5-77-16,-8 8-158 16</inkml:trace>
  <inkml:trace contextRef="#ctx0" brushRef="#br0" timeOffset="-185955.59">17989 6236 418 0,'-2'-2'98'0,"2"2"-75"16,0 7 36-16,0 27-9 15,0 15-7-15,0 9-18 16,0 7-19-16,-8 3-1 16,-10-3 10-16,2-5-15 15,-2-12-4-15,1-8-53 16,13-14-63-16,-3-6-142 16</inkml:trace>
  <inkml:trace contextRef="#ctx0" brushRef="#br0" timeOffset="-185543.8">17726 6565 489 0,'-11'-7'75'0,"8"5"-41"15,3 2 40 1,0 0-36-16,0 0-24 0,0 0 3 15,12 5-11-15,1 8 2 16,6 3 6-16,0 5-13 16,1 6 0-16,-8 9 0 15,-3 1-1-15,-9 4 4 16,-9-2-5-16,-26-1-2 16,-11-6-17-16,-7-6-47 0,0-12-28 15,-2-8-70-15,7-6-180 16</inkml:trace>
  <inkml:trace contextRef="#ctx0" brushRef="#br0" timeOffset="-185303.44">17487 6640 325 0,'0'-2'189'16,"0"2"-181"-16,0 0 28 15,0 11 14-15,0 14-6 0,4 0-16 16,-4 4-4-16,0 2-2 16,0 1-2-16,-4 6-7 15,-22 1-13-15,-15 0-2 16,-1-3 0-16,-1-5-44 16,4-9-50-1,-1-7-67-15,6-7-179 0</inkml:trace>
  <inkml:trace contextRef="#ctx0" brushRef="#br0" timeOffset="-184483.7">16950 6604 528 0,'-9'0'22'16,"5"0"17"-16,4 16 30 16,0 2-29-16,0 3-18 15,13-2-16-15,8-1-3 0,0-1 4 16,-1 1 1-16,1-1-2 16,-4 2-5-16,-13 3 1 15,-4 4 5-15,0 0-6 16,-23 7 2-16,-18-1-3 15,-12-2-8-15,-5-4-25 16,5-4-35-16,3-7-25 16,1-5-49-16,10-6-108 15</inkml:trace>
  <inkml:trace contextRef="#ctx0" brushRef="#br0" timeOffset="-183905.71">16458 6699 349 0,'-14'-3'131'15,"12"1"-126"-15,2 2 52 16,0 0-5-16,0 0-41 16,2 0 0-16,16 0-2 15,3 0-10-15,11 2 4 16,7 4-3-16,1 1-2 15,-6 0 4-15,-4 5-5 16,-12-5 1-16,-10 8 3 16,-8-3-8-16,-8 5 9 0,-22-3-3 15,-9 1-1-15,7-3 2 16,0-1-2-16,2-10 0 16,9-1 7-16,1 0-7 15,1 0 4-15,8-7-1 16,6-12-1-16,0-8 4 15,5-4-4-15,0-2-1 16,0 4 4-16,0 10-6 16,5 11-1-16,0 8-4 15,2 0-13-15,-7 8 0 16,0 19-3-16,0 10 19 16,-5 1 4-16,-9-5 0 0,-6-6 3 15,-3-7 0-15,-5-8 3 16,-2-5 16-16,0-7 2 15,9 0-4-15,3-24 6 16,6-14-5-16,3-8 1 16,7-10-4-16,2-10-9 15,0-2-2-15,0 6-7 16,0 14 0-16,7 16 3 16,-3 20-9-16,-4 10-6 15,0 2-20-15,0 5-20 16,0 16-48-16,0 1-72 15</inkml:trace>
  <inkml:trace contextRef="#ctx0" brushRef="#br0" timeOffset="-183355.78">16292 5868 323 0,'-16'-12'136'0,"7"8"-141"16,2 4 15-16,5 0 19 15,2 0-25-15,0 0-6 16,0 0 4-16,0 0-6 0,0 2 6 16,0 8-4-16,0 2-2 15,-3 3-1-15,-4 3-1 16,-4 2 2-1,2 2 5-15,-1-3-2 0,1-7 2 16,9-6 0-16,0-2-2 16,0-4 3-16,28 0 1 15,13 0 5-15,21-17 2 16,0-3-11-16,8 3 2 16,-12 7 0-16,-24 10-1 15,-14 0 22-15,-20 1 0 16,0 33 1-16,-22 10 27 15,-20 7-23-15,-6 2-17 0,-3-2-7 16,2-8-3-16,6-9 4 16,-6-10-6-1,4-12 1-15,-2-12 8 16,6 0-6-16,0-12 9 16,1-25 11-16,8-8-5 0,4-11-5 15,13-2-5-15,5 0 2 16,8 8 3-16,2 15-12 15,0 11 2-15,0 15-3 16,0 9-7-16,0 0-14 16,0 0-47-16,-5 14-30 15,-4 13-56-15</inkml:trace>
  <inkml:trace contextRef="#ctx0" brushRef="#br0" timeOffset="-182687.71">14487 6592 460 0,'-9'0'35'15,"5"0"-28"-15,4 0 32 16,0 25-26-16,0 13-13 16,0 7 5-16,0 3-6 15,0 4 1-15,0-5 4 16,-5-4 8-16,3-9 5 16,-3-11 2-16,0-11 2 15,3-9-2-15,0-3 0 0,-3 0 5 16,5-15-8-16,0-14-8 15,0-12 2-15,0-11-3 16,0-14-5-16,0-15 6 16,0-7-4-16,5-2-2 15,-1 9 0-15,3 20-2 16,-4 23 3-16,4 19-5 16,-3 13 0-16,5 6 4 15,3 0-9-15,6 12 3 16,3 22 5-16,9 9-3 15,0 13 6-15,-2 2-6 16,-3 4 1-16,5-2 2 16,0-2-8-16,-2-3 7 0,2-7 1 15,-8-7-10-15,1-11-26 16,5-12-17-16,2-6-32 16,2-7-17-16,0-5-98 15</inkml:trace>
  <inkml:trace contextRef="#ctx0" brushRef="#br0" timeOffset="-182267.43">15037 6777 202 0,'8'-3'245'16,"-4"3"-211"-16,10-3 41 15,-2 3-16-15,-3 0-29 16,-5 0-22-16,3 0-3 16,-5 0 1-16,-2 0-6 15,0 0 3-15,0 0-5 16,2 6 0-16,6 0 5 16,-6 2-7-16,-2-1 0 15,0 1 1-15,0 1-4 16,-10-2 5-16,-5 0 2 15,-11-4-1-15,5-1 5 16,-3-2-4-16,-2 0 3 0,5 0 3 16,2-14 4-1,8-8 3-15,11-7 0 16,0 0-4-16,0 0 0 16,19 6-11-16,3 6 0 0,4 5 1 15,-7 6-8-15,-4 3-20 16,-5 3-24-16,-8 0-38 15,3 0-33-15,-5 7-138 16</inkml:trace>
  <inkml:trace contextRef="#ctx0" brushRef="#br0" timeOffset="-181847.71">15180 6034 357 0,'0'-7'133'0,"0"7"-64"16,5 0 11-16,9 0-41 16,-3 0-26-16,10 0-9 15,-3 0-2-15,-4 0-3 16,4 2-1-16,-6 7 2 15,-3 1-12-15,-4 7 0 0,-5 5-6 16,0 2 3 0,-26 2 15-16,-6-1 0 15,0-4-1-15,0-7 7 16,2-4-4-16,4-3 6 0,11-7 10 16,-2 0-1-16,13-9 0 15,-1-15-6-15,5-3-3 16,0-4 1-16,9 4-9 15,12 1-1-15,-4 9 0 16,-2 5-9-16,-6 3-21 16,1 6-17-16,-1 3-22 15,-7 3-34-15,3 19-98 16</inkml:trace>
  <inkml:trace contextRef="#ctx0" brushRef="#br0" timeOffset="-181311.68">15542 6435 363 0,'0'-7'80'0,"0"7"-59"16,0 0 32-16,0 0-26 16,0-5-10-16,-7 3 16 15,-3-3-17-15,10 2 1 0,-11 1 2 16,2 0-14-16,5 2-4 16,-6 0-4-16,3 0 0 15,-4 0 6-15,1 0-6 16,-1 0 2-16,-6 2 2 15,6 6-2-15,-10 4 3 16,3 2-4-16,2 7 1 16,-4 6 5-16,1 11-5 15,-2 9 2-15,3 9 3 16,16 4 8-16,2-4-3 16,0-4-2-16,13-9-7 15,13-8 4-15,1-8-6 16,10-10 3-16,0-13 0 0,5-4-2 15,-1-1 4-15,-5-27-2 16,1 2 1-16,-14 0 4 16,-11 13-7-16,-7 8 1 15,-5 5-1-15,0 0-26 16,-5 0-18-16,-2 5-32 16,0 10-36-16,-2-1-78 15</inkml:trace>
  <inkml:trace contextRef="#ctx0" brushRef="#br0" timeOffset="-180071.74">13916 6532 316 0,'0'-8'113'0,"0"6"-27"15,0 2-11-15,0 0-32 16,0 0-10-16,0 0-5 16,0 0-10-16,0 7-10 15,12 3-4-15,-3 0 3 0,10 6-9 16,-6 8 3-1,4 3 0-15,-4 7-1 16,-13 4 2-16,0-1-2 16,-13-2 0-16,-34-6 5 15,-6-3-11-15,3-7-19 0,-1-4-25 16,10-6-27-16,7-7-40 16,6-2-78-16</inkml:trace>
  <inkml:trace contextRef="#ctx0" brushRef="#br0" timeOffset="-179866.69">13661 6624 404 0,'-9'0'51'0,"-1"0"3"16,1 22 1-16,3 16-39 0,-1 6 1 15,-5 5-12 1,-4 1 0-16,0 0 5 0,-10-7-6 15,4-7-2-15,-16-10-9 16,2-9-45-16,-5-9-69 16,-4-8-107-1</inkml:trace>
  <inkml:trace contextRef="#ctx0" brushRef="#br0" timeOffset="-179293.7">13164 6702 460 0,'-12'-16'53'16,"3"8"-58"-16,9 0 38 15,0-1-16-15,0-6-17 16,-2-5-3-16,-5-11 0 16,-3-8 7-16,4-7-2 15,-1-7 7-15,0 2-5 16,7 8 4-16,0 14 7 15,0 12-11-15,9 9-5 16,19 3 4-16,13 5-7 16,12 0 4-16,9 0 0 15,15 0-2-15,-2 0 2 16,-6 0-4-16,-9 11 1 16,-18-1 7-16,-22 1-6 15,-18-3 3-15,-2 2 3 0,-20 3 7 16,-24 6 4-1,-16 4-13-15,-9 3-2 0,5 1 5 16,-5 0-9-16,9-1 0 16,5 0 0-16,8-6-2 15,6-7 7-15,9-5-1 16,4-8 0-16,7 0 7 16,10 0-3-16,2-10 11 15,5-13-3-15,1-8 3 16,-2-8-2-16,-4-12-2 15,5-6 2-15,-5-7 6 0,1 0-11 16,4 7 2 0,4 12-4-16,0 18-6 0,0 12 1 15,0 12-4-15,0 3-6 16,0 0-1 0,0 0-25-16,0 15-11 15,0 14-26-15,0 5-40 0,-5 6-55 16</inkml:trace>
  <inkml:trace contextRef="#ctx0" brushRef="#br0" timeOffset="-178915.45">12793 6232 208 0,'-5'-30'314'15,"3"6"-283"-15,0 17 24 0,2 7 12 16,0 0-46-16,0 14-19 16,0 18 2-16,0 17-3 15,0 17 0-15,0 11 6 16,0 12-8-16,0 3 4 16,-7 2 1-16,-14-9-1 15,-11-13 0-15,-11-16-3 16,-13-15 0-16,3-16 6 15,2-14-7-15,12-11 4 16,16 0-1-16,10-27-3 16,13-14 0-16,0-13-3 15,4-15-1-15,24-5-2 16,2-1-14-16,-5 9-4 0,3 16-7 16,-15 18-15-16,2 18-12 15,-13 13 2-15,-2 1-16 16,0 5-64-16</inkml:trace>
  <inkml:trace contextRef="#ctx0" brushRef="#br0" timeOffset="-171911.59">12416 6304 322 0,'2'-24'77'0,"-2"10"-11"16,0 7 7-16,0 3-17 0,0 4-27 15,0 0-4-15,0-2 6 16,0 2-8-16,0 0-1 16,0 0-7-16,0 0-4 15,0 0-1-15,0 0-8 16,0 0-4-16,0 0 5 15,0 0-9-15,0 5 4 16,0 5 0-16,0 2-8 16,-7 0-3-16,-5-1-7 15,-6 1 3-15,-3-2 8 16,-2 3 1-16,-4-5 3 16,0 3 2-16,-1-1 1 0,0 0 4 15,3 0-3-15,-1 2 0 16,5 0 5-16,8-2-6 15,2-3 2-15,5 3-1 16,4-5-1-16,2-1 3 16,0 1-4-16,0-3-6 15,0 1 3-15,10-3-6 16,12 3-1-16,10-3 2 16,8 2-6-16,1-2-5 15,6 0-3-15,-6 2 0 16,-7 3 14-16,-8-3 7 15,-15 1 4-15,-11 4 1 16,0 1-3-16,-7 5 5 0,-18 3-2 16,-10 3-2-1,3-3 6-15,-2-1-8 0,2-3 3 16,-3-5 0-16,5-5-1 16,0-2 4-16,3 0-2 15,1-7 0-15,1-12 12 16,7-1-2-16,1-1 4 15,8 2-1-15,9 5-7 16,-2 6 5-16,2 6-6 16,0 2-6-16,-2 0 3 15,0 0-12-15,-6 12 8 16,-3 11 1-16,-8 2-1 16,-3-1 3-16,-10 0-2 15,-8-7-2-15,-8-8 6 0,-5-6-4 16,-5-3 4-16,7 0 2 15,1-19 11-15,8-6 11 16,8-6-6-16,8-2-8 16,15-9 2-16,9 1-7 15,2-2-6-15,0 3-3 16,7 11-2-16,-1 11-1 16,4 10-8-16,-10 5-21 15,0 3-8-15,0 0-32 16,0 11-48-16,-14 14-222 15</inkml:trace>
  <inkml:trace contextRef="#ctx0" brushRef="#br0" timeOffset="-171562.92">11932 6945 462 0,'21'2'5'15,"9"1"25"-15,7 3 34 16,12-3-42-16,-4 3-22 16,4-1 2-16,-8-3-2 15,-11 0-1-15,-9 0-3 16,-10-2-30-16,-9 3-25 16,-2 0-23-16,-2-3-122 15</inkml:trace>
  <inkml:trace contextRef="#ctx0" brushRef="#br0" timeOffset="-170887.65">12095 7241 517 0,'0'0'56'16,"0"0"-32"-16,0 0 50 16,0 0-54-16,0 0-20 15,0 0 3-15,0 0-6 0,0 0-3 16,0 0-15-16,0 4-56 15,0-4-55-15,0 0-106 16</inkml:trace>
  <inkml:trace contextRef="#ctx0" brushRef="#br0" timeOffset="-170558.43">12089 5936 561 0,'-5'-14'16'0,"5"12"9"16,0 2 21-16,0 0-36 15,0 0-13-15,0 0 3 16,-2 0-1-16,-5 0-13 16,-5 9-49-16,-6 7-85 0,-3-2-195 15</inkml:trace>
  <inkml:trace contextRef="#ctx0" brushRef="#br0" timeOffset="-170319.71">11585 6046 225 0,'0'0'248'15,"0"0"-251"-15,0 0 32 16,25 0 25-16,8 0-32 0,8 8-6 16,2-2-13-16,-3 4-3 15,-8-5 0-15,-12 5-9 16,-12 4-66 0,-8-2-67-16,-8 2-226 0</inkml:trace>
  <inkml:trace contextRef="#ctx0" brushRef="#br0" timeOffset="-170078.67">11189 6048 525 0,'0'0'14'15,"0"29"-3"-15,0 24 70 0,0 12-39 16,9 6-21-16,0-3-15 16,-7-10-4-16,-2-3-2 15,0-4-7-15,-22-12-76 16,-13-6-71-16,-2-16-81 16</inkml:trace>
  <inkml:trace contextRef="#ctx0" brushRef="#br0" timeOffset="-169503.96">11010 6234 552 0,'0'-2'21'0,"0"2"11"16,0 7 32-16,0 15-40 16,0 4-23-16,0-2 1 15,0-3-1-15,0-5-2 16,0-6 3-16,-10-3-3 15,-4-5-5-15,3-2 10 16,-3 0-6-16,5 0-1 16,2 3 0-16,2 6 1 15,-4 8 0-15,2 10-2 16,-5 12 4-16,-1 9 4 0,2 3-5 16,-4 4 4-1,2-10-2-15,3-10 0 16,1-12 3-16,0-14-1 0,5-9 3 15,-6 0 16-15,1-9-7 16,-2-18-5-16,-1-10-8 16,-2-11-2-16,-7-8 1 15,6-2-1-15,-6 10-2 16,-5 16 7-16,11 15-8 16,-9 17 2-16,-8 0 0 15,-8 17 0-15,-12 15 1 0,-10 6 0 16,-2-6-1-1,-13-2 5-15,2-10-2 16,-13-7 3-16,-4-9-2 16,5-4 1-16,1 0 9 0,15-22-2 15,18-7-1-15,14-7 4 16,23-2-10-16,11-6-3 16,5 1-2-16,2-2-2 15,17 8-1-15,1 7-1 16,-8 11-22-16,-3 4-2 15,-9 7-35-15,0 4-12 16,0-5-56-16,0 1-126 16</inkml:trace>
  <inkml:trace contextRef="#ctx0" brushRef="#br0" timeOffset="-169323.59">10052 6034 495 0,'44'-2'9'16,"20"2"21"-16,16 0 31 15,-1 0-43-15,-15 0-19 16,-23 0-16-16,-20 0-88 16,-21 4-63-16</inkml:trace>
  <inkml:trace contextRef="#ctx0" brushRef="#br0" timeOffset="-168880.29">9382 6259 402 0,'0'0'112'0,"0"0"-112"16,0 11 58-16,-2 22 7 15,-5 6-40-15,-3 6-6 16,-8-1-7-16,2-4-5 16,-7-9 14-16,-4-6-9 0,3-11-4 15,-3-9 11-15,1-5-5 16,1 0-3-16,-1-14-1 15,11-13-7-15,0-9 0 16,11-5-3-16,2 9 1 16,2 9 5-16,0 13-7 15,0 10 1-15,0 0-3 16,0 2-6-16,-14 27 4 16,-7 10-1-16,-2 14 6 15,-9 2 6-15,2-6-7 16,8-5 1-16,-4-4-2 15,3-7-28-15,6-7-41 16,15-5-36-16,2-11-109 0</inkml:trace>
  <inkml:trace contextRef="#ctx0" brushRef="#br0" timeOffset="-168707.67">9214 6949 543 0,'0'0'93'0,"0"0"-97"16,0 0 2-16,0 0 6 0,9 0-7 15,-2 1-49 1,-7 5-82-16,-7-5-115 0</inkml:trace>
  <inkml:trace contextRef="#ctx0" brushRef="#br0" timeOffset="-167544">8464 6191 500 0,'-5'-6'85'0,"3"4"-82"0,2 0 63 16,0 2-37-1,0 0-28-15,7 0-1 16,16 0-1-16,11 0 0 0,16 0 4 16,6 4-1-16,-1 6-4 15,-12 0-2-15,-5 5-2 16,-20 1-8-16,-18 3-1 15,0 8 5-15,-20 8 8 16,-27 5-8-16,4-1 2 16,-8-7 2-16,2-3-3 15,4-10 0-15,-2-6 2 16,11-9 7-16,6-4 5 0,4 0-5 16,8-10 4-1,4-19 4-15,7-6-5 16,7-7 3-16,0-1-3 0,0 5-4 15,9 8 3-15,3 9-3 16,-3 10-4-16,0 9 6 16,-1 2-6-16,1 0-2 15,-5 0-3-15,5 13 7 16,1 1 6-16,-8 7-6 16,5 0 2-16,-7 6-3 15,0 6-12-15,0 2-5 16,-7 4-1-16,-16 2-2 15,0 1 6-15,-5-2 3 16,5-6 14-16,5-5 3 16,1-1-3-16,13-12 3 15,4-2 0-15,0-5-2 0,14-7 7 16,21-2-7-16,6 0 1 16,1 0 2-16,-6-4-7 15,-12-3 5-15,-15 7-3 16,-9 0 1-16,0 0 8 15,-37 0 3-15,-12 5 12 16,-6 10 3-16,-1-5-1 16,11-3 0-16,3-4-12 15,10-3-3-15,7 0 4 16,2-8 1-16,6-15 4 16,6-8-7-16,2-9-7 15,4-7 2-15,3 4 0 0,2 7-4 16,0 11 3-16,0 13-8 15,0 8 3-15,0 4-1 16,0 0-7-16,-3 7-2 16,-1 22 2-16,-7 5 7 15,-4 7 3-15,0-5-3 16,-6-7 1-16,-7-10 3 16,0-9-1-16,-2-4 4 15,-2-6-3-15,12 0 0 16,1-2 6-16,3-17-8 15,7-1 1-15,7-3 1 0,2 1-5 16,0 8 3 0,0 6-7-16,0 6-2 0,9 2 14 15,3 5-11-15,-8 28 1 16,-4 14 8-16,-4 13-2 16,-36 4 1-16,-17-6 1 15,-15-13-2-15,8-13 5 16,-3-13-1-16,10-15 11 15,13-4 0-15,9-7-9 16,13-22-2-16,10-14-1 16,5-10-2-16,7-8 6 15,0 1-10-15,0 11-1 16,13 13-3-16,4 17-23 0,-10 16-3 16,-5 3-14-16,-2 3-33 15,-2 31-37-15,-22 9-111 16</inkml:trace>
  <inkml:trace contextRef="#ctx0" brushRef="#br0" timeOffset="-167346.87">7764 7206 462 0,'80'0'22'15,"7"-7"7"-15,1-11 49 16,-9-2-59-16,-19-2-23 0,-24 3-24 16,-15-3-45-16,-21-1-47 15,-25-7-120-15</inkml:trace>
  <inkml:trace contextRef="#ctx0" brushRef="#br0" timeOffset="-167158.75">7531 6226 559 0,'0'-2'13'0,"0"2"20"16,0 0 14-16,0 0-46 16,-2 0-1-16,-15 19-14 15,2 10-72-15,-4 12-50 16,3 3-192-16</inkml:trace>
  <inkml:trace contextRef="#ctx0" brushRef="#br0" timeOffset="-165605.66">31666 8893 500 0,'-11'10'28'16,"4"-10"19"-16,7 0-27 15,0 0-21-15,0 0 1 16,0-2 5-16,0-16-6 0,0-8 3 16,0-8-1-16,2-6-1 15,5-7 6-15,4-8-8 16,6 0 1-16,6-1 3 15,-3 9-4-15,-3 9 3 16,-6 16-2-16,-9 12-2 16,-2 5 4-16,12 5-6 15,8 0 2-15,10 0 13 16,17 10-9-16,6 2 6 16,6 0-4-16,-4-5-3 15,-2-2 3-15,-12-3-4 16,-13-2-1-16,-11 0 7 0,-13 0 6 15,-4 0 10 1,0 0-6-16,0 0-11 16,-9 1-3-16,-21 6-3 0,-12 5 0 15,-3 9 3-15,-6 6-4 16,1 6 2-16,-8 2-3 16,-2 0-3-16,2 1-3 15,3-5-3-15,11-4 1 16,3-6 8-16,0-11 0 15,11-3 5-15,4-7 0 16,10 0-1-16,7 0 5 16,6-19-4-16,3-8 1 15,0-6 2-15,0-9-2 0,7-8 8 16,12-6-2-16,4-2-2 16,-7 4 3-16,-2 9-4 15,-7 9-3-15,-5 18 3 16,-2 9-6-1,0 8 1-15,0 1-4 16,0 0-14-16,0 0-15 0,0 10-43 16,-2 5-17-16,-7-3-69 15</inkml:trace>
  <inkml:trace contextRef="#ctx0" brushRef="#br0" timeOffset="-165407.53">31894 8153 409 0,'0'-7'86'16,"0"4"-9"0,0 3-36-16,0 0-39 0,0 0-4 15,0 0 4-15,-12 13-8 16,-3 8-67-16,-15 10-108 15</inkml:trace>
  <inkml:trace contextRef="#ctx0" brushRef="#br0" timeOffset="-164724.71">30902 8941 337 0,'-2'0'28'16,"2"0"29"-16,0 0-22 15,-5 0-23-15,3 0 10 16,2-5-4-16,-2 4-6 16,2-2 8-16,0 2-2 15,0-2-15-15,0-1 1 16,0 2-3-16,0-5-3 15,-6 2 4-15,6-4-3 16,-2-1 1-16,0 0 3 16,0-2-4-16,-3-3 4 0,3-1-1 15,2-4 0-15,0-4 9 16,0-3-8-16,7-6-2 16,14-3 1-16,11 2-5 15,7 0 4-15,3 10-14 16,8 7 10-16,-4 10-1 15,0 7 2-15,-14 0 1 16,-13 17 2-16,-17 14-2 0,-2 11 6 16,-30 6 2-1,-23 3 8-15,-7-1 4 16,-2-9-10-16,0-8-4 16,6-8 1-16,11-9-5 0,4-8 4 15,5-8-1-15,16 0-1 16,6-8 5-16,7-16-2 15,5-3-2-15,2-4 3 16,0 2-7-16,0 10 9 16,0 12 7-16,0 4-5 15,0 3-7-15,0 8-13 16,-13 28 7-16,-13 9 8 16,-4 11-5-16,0-3 1 15,3-3-1-15,-1-7-2 16,5-9 3-16,5-11-3 15,6-10 0-15,5-10 1 16,5-1-22-16,2-2-16 16,0 0-27-16,0 0-36 0,4-8-58 15,22-15-164-15</inkml:trace>
  <inkml:trace contextRef="#ctx0" brushRef="#br0" timeOffset="-164507.67">31075 7992 389 0,'11'-32'77'15,"-4"21"9"-15,-7 11-21 16,2 0-48-16,-2 19-14 0,0 22 12 16,0 17-2-16,0 11 4 15,-2 5-10-15,-18-2-9 16,-8-3-1-1,-2-8-5-15,-2-10-76 0,0-8-65 16,4-14-202-16</inkml:trace>
  <inkml:trace contextRef="#ctx0" brushRef="#br0" timeOffset="-164079.04">30391 8799 280 0,'4'-14'104'16,"1"11"-21"0,-5 3-33-16,0 8-21 15,0 18 23-15,-16 12-8 0,-12 11-11 16,-4 5-14-16,-2 4-4 15,-5-2-5-15,1-4-5 16,6-11 1-16,2-7-8 16,5-17 0-16,7-7-4 15,1-10-51-15,11 0-42 16,-1-10-33-16,7-19-163 16</inkml:trace>
  <inkml:trace contextRef="#ctx0" brushRef="#br0" timeOffset="-163898.64">30403 8451 383 0,'0'-5'64'16,"0"5"-7"-16,0 0-40 15,0 0-16-15,-12 0-6 16,-6 8 3-16,-5 5-69 15,-12 5-70-15</inkml:trace>
  <inkml:trace contextRef="#ctx0" brushRef="#br0" timeOffset="-163324.26">29882 8582 413 0,'0'-1'25'16,"0"-2"66"-16,0 3-55 16,0 0-32-16,0 0 14 15,16 0-6-15,8 0-2 16,3 0 5-16,3 3-15 16,5 7-2-16,-10 6 4 15,-5 7-5-15,-13 0-1 0,-7 0 2 16,-2-4 1-1,-26-4 4-15,-4-5-3 16,-3-6 0-16,8-4 5 16,7 0-5-16,1 0 3 0,8-7-1 15,1-12-2-15,5-3 6 16,5-3-6-16,0 0-2 16,0 6 5-16,0 5-6 15,5 10 3-15,-3 4-4 16,1 0-3-16,2 2 6 15,-5 21-3-15,0 6 4 16,0 4 3-16,-21-2-5 16,-5-6 4-16,1-9-1 15,-10-10 0-15,3-6 4 16,2 0-3-16,5 0 4 16,5-18 11-16,3-8-4 0,13-6 0 15,4-7-2-15,0-9 0 16,0-6-2-16,6-1-7 15,3 9 0-15,-1 10 5 16,-4 18-7-16,-4 12 2 16,0 6-5-16,0 0-8 15,0 0-2-15,-6 19-30 16,-15 8-45-16,2 2 1 16,-9-1-113-16</inkml:trace>
  <inkml:trace contextRef="#ctx0" brushRef="#br0" timeOffset="-162916.73">29374 8400 466 0,'-12'-5'102'0,"7"3"-59"16,5 2 32-16,0 0-63 15,0 5-9-15,7 21-2 16,3 6 1-16,-1 9 0 16,0 7-4-16,-3 6 5 15,-6 6-6-15,0-2 1 16,-15-2 6-16,-26-8-8 16,-19-12 5-16,-10-10 0 0,1-16-1 15,5-8 5-15,11-2-4 16,12-6 2-1,6-17 5-15,19-10-7 16,9-6 4-16,7-13-1 0,0-9-3 16,21-5 0-16,7 5-4 15,2 4-3-15,2 16 6 16,-2 9-15-16,-6 11-10 16,-7 11-17-16,-8 7-22 15,-5 3-14-15,2 0-72 16,-4 0-121-16</inkml:trace>
  <inkml:trace contextRef="#ctx0" brushRef="#br0" timeOffset="-162758.7">29120 8578 318 0,'0'0'142'16,"0"0"-73"-16,0 0 24 15,0 0-77-15,0 0-10 16,0 0-1-16,0 0-15 15,-9 0-17-15,-12 7-65 16,-9 14-91-16</inkml:trace>
  <inkml:trace contextRef="#ctx0" brushRef="#br0" timeOffset="-161820.51">28741 8475 431 0,'-5'-2'24'15,"5"2"66"-15,0 0-49 16,-5 0-33-16,0 0 4 16,1 6-2-16,-7 11-9 15,2 3 3-15,-3 4 2 16,3-2-8-16,-3-3 4 15,5-9-2-15,-2-6 0 16,-2-4 5-16,-1 0-1 0,1 0-1 16,-4-4 16-1,4-15 5-15,0-4-7 0,6-1-5 16,-2 1-4-16,5 0 4 16,2 9-7-16,-5 7 3 15,5 5-3-15,0 2-7 16,0 0 0-16,-4 0-5 15,-13 4-1-15,-5 18 7 16,-11 4 0-16,-8 3 1 0,-10 0 2 16,-11-4-3-1,-16-5 3-15,-26-5-1 0,-14-11-1 16,-10-4 3 0,-12 0-4-16,10-10 4 15,18-9 3-15,22 0 4 16,24 1 2-16,26 6 0 0,22 3-6 15,13 3 1-15,5 4-5 16,0 0-4-16,-5 0 7 16,1-3-7-16,-5 2 4 15,-3-2-2-15,5 3-2 16,5 0 3-16,-5 2-3 16,7 0-1-16,0 0 6 15,0 0-7-15,0 0 3 16,0 0-4-16,0 0 2 15,0 0 2-15,0 0-2 16,0-3 2-16,0 3 6 16,0 0-5-16,0 0 3 0,0 0-1 15,0 0-2-15,0 0 3 16,0 0-6-16,0 0 1 16,0 0 4-16,0 0-6 15,0 0 2-15,0 0 0 16,7 17 2-16,-7 9 2 15,0 9-4-15,0 8 1 0,0 6 4 16,-11 6-5 0,-19-4 3-16,-9 0-1 15,-1-10-1-15,-3-10 5 16,4-10-5-16,-1-11 3 16,6-8 4-16,4-2-6 15,11 0 3-15,8-21-1 0,2-8-4 16,7-7 2-16,2-15-5 15,0-11 2-15,2-10-6 16,16-3-20-16,-6 9 6 16,-1 17 1-16,-2 23-11 15,-6 21-15-15,4 5-12 16,-7 0-25-16,0 9-39 16,2 8-84-16</inkml:trace>
  <inkml:trace contextRef="#ctx0" brushRef="#br0" timeOffset="-161547.33">28430 9200 562 0,'0'0'102'15,"0"0"-117"-15,0 0 59 16,0 0-26-16,0 0-22 16,-5 0 1-16,-25 1-24 0,-11 6-48 15,-5 0-2-15,-7-2-160 16</inkml:trace>
  <inkml:trace contextRef="#ctx0" brushRef="#br0" timeOffset="-161319.02">27583 9231 484 0,'20'0'4'0,"38"0"17"16,8 0 39-16,11 0-35 16,-11 0-14-16,-15 0-10 15,-14 0-2-15,-16 0-16 16,-12-9-18-16,-9-1-58 16,-17-4-124-16</inkml:trace>
  <inkml:trace contextRef="#ctx0" brushRef="#br0" timeOffset="-161035.67">27426 8160 256 0,'-5'-2'203'16,"5"2"-183"-16,19 0 75 0,30 0-32 15,3 0-29-15,10 2-4 16,0-2-18-16,-4 0-11 16,-16 0 1-16,-12 0-12 15,-17-4-25-15,-6 1-19 16,-7-2-55-16,0-2-112 0</inkml:trace>
  <inkml:trace contextRef="#ctx0" brushRef="#br0" timeOffset="-160855.7">27613 7940 462 0,'0'-5'19'16,"0"2"70"-16,0 3-47 15,0 0-41-15,-2 0 0 16,-8 0-3-16,-10 11-4 0,-16 14-55 16,-9 13-80-1,-8 9-187-15</inkml:trace>
  <inkml:trace contextRef="#ctx0" brushRef="#br0" timeOffset="-160350.56">26636 8487 357 0,'0'-5'141'0,"0"0"-109"16,0 1 60-1,0 4-72-15,0 0-18 16,0 0-5-16,-13 0 5 0,-4 0-4 16,-3 0 3-16,6 0-1 15,-4 0-1-15,11 0 3 16,2 0-3-16,5 0-1 16,-5 0 4-16,1 0-4 15,-5 0 2-15,-10 0 1 16,-2 9 0-16,-1 5 1 15,1 1-1-15,0 9-1 0,5 7 6 16,4 6 0 0,1 7 4-16,9 2 8 15,-5 1-1-15,3 0 5 16,-6-6-7-16,-6 0-2 0,-3-9 2 16,-4-5-10-1,1-4 1-15,-8-9-2 0,9-3-4 16,0-5 2-1,1-6-4-15,1 0-6 0,8 0-20 16,-1 0-11-16,3 0-3 16,2 0-21-16,7-10-38 15,0-9-77-15</inkml:trace>
  <inkml:trace contextRef="#ctx0" brushRef="#br0" timeOffset="-160127.73">26552 8083 359 0,'43'-8'90'0,"6"-2"-51"0,1 2 31 16,1 0-52-16,-19 1-18 15,-11 5 2-15,-17 2-34 16,-4 0-33-16,-4 0-104 16</inkml:trace>
  <inkml:trace contextRef="#ctx0" brushRef="#br0" timeOffset="-159397.69">25972 8585 207 0,'-10'0'40'0,"8"-3"45"16,-5-3-42-16,5-1-16 15,-5-2-3-15,5-4-18 16,2 3-2-16,-2-4 1 15,2-3-2-15,0-4-1 16,0-4 7-16,0-4 4 0,0-2 0 16,0-2 4-1,2 2-6-15,9 1 4 0,8 0-8 16,1 6-2 0,5 3-6-16,3 8 1 0,0 6 0 15,-7 7-2-15,-1 0-1 16,-16 12 3-16,-4 21-8 15,0 10 11-15,-20 7 2 16,-14 1 1-16,-8-5 2 16,1-7-1-16,0-10-3 15,1-8 2-15,8-9-5 0,4-7 2 16,8-5 2 0,8 0-1-16,3-5 7 0,4-9-7 15,3-3-6-15,2 5 4 16,0 4-6-1,0 6-2-15,0 2 3 0,0 0-6 16,-2 10 4-16,-15 14 1 16,-6 5 4-16,-5 0 3 15,4-5-3-15,-6-10 3 16,9-8 2-16,0-1 2 16,1-5 4-16,3 0-6 15,4 0-3-15,-4-11 3 0,13-10-6 16,2-6 1-16,2 3 0 15,0 3-2-15,0 8 2 16,0 9-2-16,2 4-2 16,-2 0 3-16,0 19-2 15,0 18 4-15,-28 11 6 16,-2 1-3-16,-2-3 4 16,0-6-6-16,2-11-3 15,-2-7 4-15,0-5-17 16,2-10-54-16,-7-2-76 15,4-5-191-15</inkml:trace>
  <inkml:trace contextRef="#ctx0" brushRef="#br0" timeOffset="-158831.9">25258 8487 365 0,'-19'-2'46'16,"8"2"-7"-16,2 0 23 16,2 0-54-16,4 0-6 15,3 0 0-15,-2 0-2 16,-3 0 5-16,5 0-4 16,0 0-3-16,0 0 2 0,0 0-15 15,0 0-2-15,0-6 7 16,0 0 9-16,0-2 2 15,-2-1-1 1,-9-3 1-16,-6-3 3 0,4 1-4 16,3-1 8-16,1 3 11 15,7-5 6-15,2 3 2 16,0-3-8-16,2-1-14 16,17-1 0-16,9 1-5 15,4 1 0-15,2 6 1 16,5 3-2-16,-7 8-1 15,-4 0 0-15,-14 8-3 16,-14 24 0-16,-5 7 6 16,-36 9 2-16,-10 3-1 15,-9-3 2-15,-4-5 3 16,-5-7-1-16,0-9-2 16,7-7 2-16,-10-7-5 0,1-12 3 15,2-1-2-15,-3 0 12 16,20-9 2-16,12-11 26 15,22 4-23-15,14 2-9 16,4-2-10-16,0 7-5 16,0 1-4-16,0 1-22 15,0 5-13-15,0-1-20 16,0-2-12-16,0-2-83 16</inkml:trace>
  <inkml:trace contextRef="#ctx0" brushRef="#br0" timeOffset="-158633.76">25048 7978 365 0,'0'-6'55'0,"-4"6"-22"15,-5 0 9-15,4 0-40 16,0 10-3-16,3-2-11 15,-3 1-63-15,1 5-28 16,-3 1-143-16</inkml:trace>
  <inkml:trace contextRef="#ctx0" brushRef="#br0" timeOffset="-157071.71">24333 8182 249 0,'0'-29'357'0,"0"12"-290"16,0 14 1-16,0 3-53 15,0 0-11-15,0 0-9 16,0 0 5-16,0 6 0 15,0 8-2-15,0 0 4 16,0-2-4-16,0 3-1 16,0-1 2-16,-10 1-12 0,-1 1 1 15,-8 2-1-15,-1 1-2 16,-8 2 5-16,3 2 5 16,-5-3-1-1,0 1 9-15,2-4-5 0,5-5 3 16,0-4 1-16,5-1-1 15,1-4 4-15,13 0-1 16,-1-3 0-16,5 1 1 16,0-1-7-16,0 0 2 15,0 0 0-15,0 0-2 16,14 3 3-16,9-3-3 16,9 0-1-16,10 0 7 15,-1 0-11-15,-2 0 0 16,1 0-1-16,-18 0 2 15,-3 0 8-15,-8 2-2 16,-5 5-2-16,-6 5 6 16,0 5-1-16,-15 3-3 0,-10 3 0 15,-14-1-1-15,-5 0 2 16,-2-6-3-16,0-3-1 16,-2-8 8-16,-1-3-6 15,10-2 2-15,5 0 2 16,6-4 0-16,14-12 5 15,3 0 0-15,4-6-2 16,7-2 5-16,0 0-7 0,0 0 3 16,0 9-2-1,0 8-6-15,0 5 4 16,0 2-5-16,0 0-2 16,0 0 3-16,0 0-6 0,0 11 5 15,0 12 0-15,0 3-4 16,0 3 8-16,-7 0-4 15,-14-3-1-15,-4-7 8 16,-7-7-7-16,-3-8 3 16,3-4 2-16,2 0-3 15,7 0 3-15,5-20-3 16,6-5-1-16,3 0 5 16,9-2-6-16,0 2-1 15,0 9 1-15,2 6-1 16,12 10 1-16,-2 0-2 15,-1 7 1-15,-2 22 5 16,-7 13-4-16,-2 8 3 0,0 1 1 16,-20-5-2-16,-22-4 3 15,-8-14-2-15,-8-6-1 16,3-15 8-16,4-7-8 16,12 0 3-16,9-12 0 15,12-13-2-15,13-5 3 16,5-13-4-16,0-6-3 15,5-9 9-15,13-5-11 16,1 6 4-16,-6 12-4 16,-4 15-4-16,-1 20 1 15,-8 10-11-15,0 0-15 16,0 3-33-16,0 15-44 0,0 2-129 16</inkml:trace>
  <inkml:trace contextRef="#ctx0" brushRef="#br0" timeOffset="-156818.54">23946 8997 594 0,'41'0'-6'16,"8"-4"42"-16,-4 1-5 15,2 2-32-15,-17 1 5 0,-15 0-35 16,-7 0-31-16,-8 0-15 16,0 0-122-1</inkml:trace>
  <inkml:trace contextRef="#ctx0" brushRef="#br0" timeOffset="-156656.43">23918 9281 504 0,'0'-20'-28'15,"0"0"30"-15,9 1 9 16,1 3-70-16,-8-4-12 0,-2-6-103 15</inkml:trace>
  <inkml:trace contextRef="#ctx0" brushRef="#br0" timeOffset="-156407.76">23899 7936 478 0,'-6'-5'138'0,"1"-1"-136"0,5 6 48 16,0 0-23-16,0 0-26 16,0 0-3-16,0 0-1 15,0 0-2-15,-4 6-49 16,-6 6-83-16,1 6-134 15</inkml:trace>
  <inkml:trace contextRef="#ctx0" brushRef="#br0" timeOffset="-156124.17">23497 8090 201 0,'-5'0'269'16,"5"-2"-264"-16,0 0 73 16,26-1-26-16,13 2-33 15,4-3-5-15,8-1-9 0,-2 3-3 16,-8-2-4-1,-11 2-4-15,-19 2-43 16,-8 0-13-16,-3 0-37 16,-12 0-121-16</inkml:trace>
  <inkml:trace contextRef="#ctx0" brushRef="#br0" timeOffset="-155882.47">23234 8029 403 0,'0'-6'49'0,"0"4"28"16,0 2 16-16,0-1-58 0,0 1-2 15,0 0-19-15,0 0-15 16,0 0 4-16,0 0-15 15,-2 0-38-15,-7 8-57 16,-8 11-105-16</inkml:trace>
  <inkml:trace contextRef="#ctx0" brushRef="#br0" timeOffset="-155139.59">22915 8153 289 0,'-7'-7'164'15,"-3"2"-164"-15,3 5 63 16,3 0-48-16,-5 0-16 15,-3 0 5-15,3 0-8 16,-2 9 7-16,9-1-5 16,-6 2-1-16,8 1 3 15,-7 5-3-15,5 3-4 16,-9 4 5-16,-6 4-2 0,4 3 4 16,-1 8 0-16,0-1-1 15,10 1 3-15,-2-5-3 16,6-8 0-16,0-8 3 15,8-7-6-15,14-6 2 16,8-4 0-16,10 0-1 16,-1-2 4-16,-5-17-5 15,1 0 4-15,-12 3 5 16,-14 5-5-16,-9 7 8 16,0 4 9-16,-2 0-8 15,-26 2-5-15,0 15-3 0,-4 2-1 16,0-3 7-1,2-1-6-15,-2-5 4 0,2-3 3 16,0-4-3-16,2-3 2 16,6 0 2-16,-1 0 0 15,4-12 7-15,8-11-8 16,6-10-1-16,3-8 0 16,2-7-6-16,0-3 3 15,0 5-4-15,7 14-1 16,-7 18 9-16,0 11-6 15,0 3-2-15,0 7-3 16,0 27 2-16,0 13 4 16,-15 12-3-16,2 2 0 15,-8-3 8-15,1-10-7 0,-10-9 3 16,-2-12 0-16,2-8-4 16,7-11 3-16,-3-8-4 15,5 0-3-15,10 0-13 16,0-8-38-16,11-5-19 15,0-2-18-15,0-3-53 16</inkml:trace>
  <inkml:trace contextRef="#ctx0" brushRef="#br0" timeOffset="-154923.45">22846 7862 410 0,'0'-2'43'15,"0"2"30"-15,0 0-30 0,0 0-42 16,-2 0-1-16,-13 0 2 16,2 0-6-16,-4 2-30 15,-4 10-91-15,-1 5-183 16</inkml:trace>
  <inkml:trace contextRef="#ctx0" brushRef="#br0" timeOffset="-154772.35">22611 7872 248 0,'0'-10'200'0,"0"8"-199"0,0 2 49 15,-7 0-34 1,-3 0-18-16,-5 2-2 0,-13 13-103 15,-9 5-152-15</inkml:trace>
  <inkml:trace contextRef="#ctx0" brushRef="#br0" timeOffset="-154563.74">22330 7916 473 0,'-2'0'34'16,"-6"2"-15"-16,2 33 60 0,-8 19-31 16,2 12-35-16,1 0-8 15,-1 3-6-15,1-5 2 16,-5-8-9-16,-3-6-78 16,6-13-55-16,-8-16-150 15</inkml:trace>
  <inkml:trace contextRef="#ctx0" brushRef="#br0" timeOffset="-153888.71">21952 8266 297 0,'-4'-5'110'16,"-1"4"-113"-16,3 1 15 15,2 0-2-15,0 0-6 0,-2-4 13 16,-3 1 1-16,5-3-4 15,0-1 4-15,0-5-11 16,0-5-11-16,0-3 3 16,0-6 2-16,0-3-2 15,0-3 4-15,0 1 3 16,0 8 6-16,0 5 12 0,9 6-7 16,9 3-12-1,5 1 0-15,5 5-7 16,0 2 3-16,-7 1-6 15,-8 0-5-15,-4 16-1 16,-9 19 0-16,0 17 8 0,-27 8 3 16,-10 6-1-16,-11 0 1 15,4-5-1-15,0-11-1 16,10-11 7-16,6-13-7 16,14-9 1-16,12-10 2 15,2-7-10-15,0 0-9 16,16 0 0-16,21-17 18 15,4-6-3-15,3 5-9 16,-3 4 6-16,-6 7 7 16,-12 7-3-16,-9 0 4 15,-9 0-3-15,-5 7 0 0,0 15 7 16,-28 9 0 0,-11 5 1-16,-3-2 3 0,-1-1-8 15,-6-1 3-15,-2-7-6 16,6-7 1-16,-4-7 8 15,10-8 4-15,5-3 6 16,6 0 0-16,5-14-1 16,7-13 8-16,14-8-14 15,2-7-3-15,0-10 2 16,4-5-9-16,14-5 3 16,5 4-2-16,1 12-1 15,-9 17 0-15,-5 15-9 16,-3 14 5-16,-7 0-13 0,0 0-41 15,0 8-37-15,-9 13-105 16</inkml:trace>
  <inkml:trace contextRef="#ctx0" brushRef="#br0" timeOffset="-153190.28">21413 7999 145 0,'0'-13'348'16,"0"10"-336"-16,0 3 55 0,0 0-17 15,0 0-48 1,0 16-1-16,0 6 1 0,6 6-4 16,-4-2 4-16,5 1-4 15,-3-5-3-15,-4-3 1 16,0-4-10-1,0-6-5-15,0-6 1 0,-19 2 12 16,4-5 6-16,-6 0-1 16,5 0-1-16,4-10 7 15,3-2-8-15,9 2 4 16,0 8-1-16,0 2-6 16,0 0 3-16,0 0-6 15,0 17-9-15,-7 10-1 0,-14 4 13 16,-2-2-3-16,-9-4 5 15,2-9 0-15,-7-5 6 16,3-5-5 0,4-6 3-16,9 0 4 0,1 0-7 15,10-4 3-15,3-6-14 16,5-1-7-16,2 1-13 16,0 8 7-16,0 2 10 15,0 0 12-15,-9 14-1 16,-5 12 8-16,-18 6 0 15,-7 1 4-15,-8 1-1 16,-5-10 2-16,6-5 2 16,0-7-1-16,6-7-4 0,10-3-1 15,10-2 1-15,8 0-3 16,10-11 1 0,2-9-3-16,0-9-5 0,19 0 6 15,6 0-6-15,10 6 5 16,-3 12-2-16,-7 11 3 15,-5 0 3-15,-10 42-3 16,-10 18 8-16,-2 19 26 16,-31 3-10-16,-6-1-3 15,-2-11-14-15,-1-12-5 16,1-14 1-16,0-11-12 16,6-12-124-16,10-17 4 0</inkml:trace>
  <inkml:trace contextRef="#ctx0" brushRef="#br0" timeOffset="-152951.67">20944 8088 429 0,'49'-19'57'0,"-1"3"-7"0,7-2 14 16,5 1-57-1,-9-1-10-15,-17 8-31 16,-14 2-44-16,-3 0-37 16,-15-1-104-16</inkml:trace>
  <inkml:trace contextRef="#ctx0" brushRef="#br0" timeOffset="-152779.85">21145 7692 429 0,'0'-2'35'16,"-6"2"22"-16,4 0-40 15,-2 0-18-15,-12 0 0 16,-5 13-21-16,-9 5-63 15,-2 11-74-15</inkml:trace>
  <inkml:trace contextRef="#ctx0" brushRef="#br0" timeOffset="-152483.05">20348 8191 455 0,'0'-2'82'0,"0"0"13"15,0 2-26-15,0 0-47 0,12 0 11 16,10 21-7-16,6 8-3 16,-5 8-3-1,-2 4-6-15,-10 5-1 0,-4 1-11 16,-7-2-3-16,-25-2 6 15,-17-2-10-15,-20 0-21 16,0-4-52-16,-2-12-29 16,-7-14-113-16</inkml:trace>
  <inkml:trace contextRef="#ctx0" brushRef="#br0" timeOffset="-152327.23">19986 8429 611 0,'0'-7'74'16,"0"4"9"-16,0 3-54 16,0 0-30-16,0 0-6 15,-9 0-16-15,-2 17-76 16,-8 5-51-16,4 7-201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5:58:57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32622 1838 326 0,'0'-8'70'16,"0"1"-49"-16,0 2 50 0,0 5-41 15,0 0-15-15,0 0-7 16,0 5-8-16,-6 2 7 15,4 3 0 1,2-1-1-16,-4 1-1 0,-1 2 1 16,-4 1 10-16,-3 4-2 15,-8 1-1-15,-5-1 1 16,-1-2-7-16,-4-3-3 16,5 1 2-16,-1-5-6 15,11-4 7-15,-2-4 2 16,8 0-2-16,5 0 9 15,4 0-4-15,-5-7-3 0,3-5-3 16,2-5-6-16,0-1 0 16,0 3-1-16,0 1 0 15,0 5 8 1,0 6-7-16,0 0 3 16,0 1 3-16,0 2-5 0,0 0 0 15,0 0-1-15,0 0-5 16,0 0 6-16,0 0-5 15,0 0 0-15,0 0 4 16,0 0-6-16,0 2 3 16,0 17 0-16,0 8 0 15,7 8 11-15,-3 6-6 16,0 5 2-16,1 0 2 16,3-1-5-16,-6-1 3 15,0-3-2-15,3-8-1 0,-3-2 5 16,0-10-3-1,0-9 0-15,-2-4 0 0,0-8-4 16,0 0 2-16,0 0-1 16,0 0-7-16,0 0-1 15,0 0-12-15,5 0-5 16,-5 0-20-16,0 0-38 16,2 0-29-16,0 0-118 15</inkml:trace>
  <inkml:trace contextRef="#ctx0" brushRef="#br0" timeOffset="324.02">32083 2244 437 0,'-2'-5'25'15,"2"5"30"-15,0 0 13 0,0 0-53 16,6 0-11 0,20 0 0-16,4 5-4 15,0 4 11-15,-5-6-5 16,-7 2-4-16,-8-1 1 15,-6-4-4-15,-4 0-9 0,0 2-30 16,-2-2-35-16,-21 0-46 16,-14 0-256-16</inkml:trace>
  <inkml:trace contextRef="#ctx0" brushRef="#br0" timeOffset="-26227.56">31424 4034 338 0,'0'-9'116'16,"0"7"-60"-16,0 2 0 15,0 0-30-15,0 0-18 0,5 0-11 16,-5 0 0 0,0 0-11-16,0 0-14 15,0 0-35-15,0 0-49 16,-9 5-75-16</inkml:trace>
  <inkml:trace contextRef="#ctx0" brushRef="#br0" timeOffset="-25812.29">31392 4309 316 0,'0'0'59'0,"0"0"6"0,0 0-15 16,0 0-20-16,0 8-2 15,0 14-9-15,-5 7 5 16,-8 9-4-16,-8 4-6 16,-4 2-5-16,-3 5-6 15,0-6-3-15,3-3 2 16,-3-7-5-16,6-9-12 15,3-5-15-15,6-6-22 0,7-8-38 16,4-5-64-16</inkml:trace>
  <inkml:trace contextRef="#ctx0" brushRef="#br0" timeOffset="-24928.7">31144 4220 316 0,'0'-4'83'15,"0"4"-38"1,0 0-8-16,0 0-27 16,0 0-11-16,0 0-1 0,0 0-1 15,0 8 1-15,0 2 4 16,0 5-3-16,0-1 1 16,4 5 0-16,3 2-4 15,-3-1 2-15,-4 2-1 16,0-4-2-16,0-2 2 15,0-2-8-15,-11-2 2 16,-8-5-1-16,4-1 0 0,6-3 8 16,-1-3 2-1,8 0 0-15,2 0 5 16,-5-4-4-16,5-8 7 16,0-7 3-16,0-4-11 0,0-4 2 15,5 4 4-15,1 3-2 16,0 11 4-16,-6 3-1 15,0 6 1-15,0 0-4 16,0 0-10-16,0 0-2 16,0 0-1-16,0 4 3 15,-6 10 5-15,-5 6 0 16,-2 2 1-16,1 0 4 16,-4 1-6-16,2-6 4 15,-6-5-2-15,3-2 0 16,4-3 1-16,3-5 0 15,1-2-1-15,0 0 12 16,5-2-4-16,-6-17 12 0,3-5 4 16,5-10 2-16,2-2-6 15,0-10-14-15,0 0 2 16,11-3 4-16,3 8-8 16,-5 7 1-16,-4 10-4 15,-1 12 0-15,-4 7 0 16,0 5-5-16,0 0-15 15,0 0-4-15,0 0-10 0,0 5-13 16,0 16-38 0,0 2-75-16</inkml:trace>
  <inkml:trace contextRef="#ctx0" brushRef="#br0" timeOffset="-24388.34">30814 4146 447 0,'0'0'48'16,"0"0"-45"-16,-2 0 49 16,-2 3-25-16,-1 16-34 15,1 10 25-15,-2 4-19 16,6 1 2-16,0 5-1 16,0 0 0-16,0 5 1 15,0-1-1-15,-6 3-1 16,-12-3 4-16,-8-2-5 15,-10-5 5-15,-11-7-1 16,2-8-2-16,-6-7 2 16,0-6 0-16,10-8-4 15,2 0 7-15,6-5-4 0,3-17 4 16,10-7-1-16,10-10 0 16,3-9 4-16,7-6-4 15,0-2-4-15,17 6 2 16,3 7-4-16,1 10 4 15,-5 9-4-15,-2 10 2 16,0 5-2-16,-5 4-5 16,0 3-16-16,1 0-8 15,-10 2-20-15,2 0-42 16,-2 0-56-16,0 0-92 16</inkml:trace>
  <inkml:trace contextRef="#ctx0" brushRef="#br0" timeOffset="-24155.18">30543 4388 369 0,'0'0'18'15,"0"0"35"-15,0 0 8 16,0 0-39-16,0 0-11 15,0 0-7-15,0 0-1 16,0 0-3-16,0 0-4 16,0 0-24-16,0 0-32 0,-16 1-45 15,-5 10-147-15</inkml:trace>
  <inkml:trace contextRef="#ctx0" brushRef="#br0" timeOffset="-23196.55">30186 4236 401 0,'0'-4'29'16,"0"4"-19"-16,0 0 35 16,0 0-30-16,0 0-16 0,0 17-2 15,-5 1 2-15,1 5 3 16,-3 0-4-16,5 2-4 16,-5-4 2-16,2-3-4 15,-4-6 5-15,0-3-6 16,-3-7 4-16,-6-2 4 15,-3 0 1-15,0 0 1 16,1-4 7-16,1-13 2 0,6-2-1 16,3 1-1-1,1-1 2-15,7 3 6 16,2 2-7-16,0 5-8 16,0 0 8-16,0 8-1 0,0 1-2 15,0 0 1-15,0 0-1 16,0 0 1-16,0 0-5 15,0 0-3-15,-5 0 1 16,1 0-4-16,-13 4 2 16,-3 10-1-16,-5 3 3 15,-13 2 1-15,4 1-2 16,-12-4 0-16,-9 1 3 16,-12-5-4-16,-9-2-1 15,-14-7 3-15,-7 1 0 16,3-2 4-16,13 0 0 15,10-2 13-15,16 3 6 16,14-3-3-16,13 0-11 0,17 0 0 16,-1 0-2-16,12 0-1 15,0 0-4-15,0 0 0 16,0 0 4-16,0 0-6 16,0 0 2-16,0 0-1 15,0 0-1-15,0 0 2 16,0 0-4-16,0 0 0 15,0 0 2-15,0 0-5 16,0 8 1-16,0 4 2 16,0 9-1-16,4 8 6 15,4 5-6-15,-8 2 2 16,0 2 2-16,0 0-5 16,-21-3 3-16,0 0 1 0,1-9 0 15,-1-5 2-15,-5-5-1 16,5-5-1-16,8-8 5 15,-8-3-3-15,3 0-1 16,-1 0-1-16,0-19-4 16,6-8 4-16,4-11-4 15,7-8 2-15,2-8 2 16,0-4-4-16,2 9 3 16,7 14-2-16,-2 15 1 15,-5 13 3-15,-2 7-7 16,0 0-11-16,0 0-20 15,0 0-23-15,0 0-19 0,0 12-77 16</inkml:trace>
  <inkml:trace contextRef="#ctx0" brushRef="#br0" timeOffset="-22912.36">29905 4961 466 0,'0'0'41'0,"2"2"-59"15,-2 4 25-15,5 0-5 16,-5 3-4-16,0-1-13 16,0 0-65-16,-5 0-12 15,-10-3-22-15</inkml:trace>
  <inkml:trace contextRef="#ctx0" brushRef="#br0" timeOffset="-22664.19">29316 5040 418 0,'0'2'39'15,"5"0"-56"-15,18 0 40 16,16 4 12-16,2-2-11 15,1-4-15-15,-1 0-7 16,-13 0-6-16,-17 0-13 16,-7 0-32-16,-4 0-51 15,0-14-60-15</inkml:trace>
  <inkml:trace contextRef="#ctx0" brushRef="#br0" timeOffset="-22372">29199 4149 396 0,'13'0'11'15,"6"0"29"1,2 0 35-16,-3 0-51 16,9 0-15-16,3 0-5 0,-4 0-2 15,-3 0-2-15,-1 0-9 16,-7 0-44-16,-4 0-6 16,3 0-47-16,-9 0-178 15</inkml:trace>
  <inkml:trace contextRef="#ctx0" brushRef="#br0" timeOffset="-22176.87">29408 3990 423 0,'-2'-3'33'15,"2"0"0"-15,0 3 16 0,0 0-46 16,0 0-3-16,0 0-6 15,0 0-5-15,0 0-1 16,0 0-41-16,-12 0-76 16,-10 6-130-16</inkml:trace>
  <inkml:trace contextRef="#ctx0" brushRef="#br0" timeOffset="-21652.52">28568 4383 496 0,'0'0'52'16,"0"0"-60"-16,0 0 60 15,0 0-25-15,0 0-30 16,0 0 0-16,0 0-11 0,-16 0 12 16,2 0 5-1,-7 0-5-15,5 3 2 0,2 0 2 16,3 1-3 0,-3 1 2-16,2 2 0 0,1-2 2 15,7 3 2-15,-6 3-2 16,1 1 0-16,-2 7 9 15,1-1 2-15,1 5-3 16,-2 0 0-16,1 3 6 16,1 4-1-16,-2-1-4 15,-1 0 3-15,-2-2 1 16,0-1-6-16,3-4 2 16,-10-1-1-16,5-4-1 15,0-2 0-15,-2-6-9 16,6-4-1-16,-4-2 2 15,4-3-16-15,3 0-4 0,0 0-8 16,0 0-5-16,-1 0-9 16,-1-3-29-16,-3-9-21 15,7-2-72-15,7-13-134 16</inkml:trace>
  <inkml:trace contextRef="#ctx0" brushRef="#br0" timeOffset="-21395.35">28478 4075 385 0,'4'-2'33'16,"11"2"14"-16,5 0-12 15,12 0-28-15,1 0-5 16,-1-2 1-16,-7-1-7 16,-11-1-13-16,-5 4-28 15,-2-2-41-15,-7 2-47 16,0 0-94-16</inkml:trace>
  <inkml:trace contextRef="#ctx0" brushRef="#br0" timeOffset="-20788.94">28114 4207 221 0,'-2'0'94'0,"0"0"-33"16,-5 0-8-16,-3 0-44 15,1 0-9-15,-2 0-1 16,-1 4-1-16,1 6 4 0,-6 3 7 16,2 2-5-1,-4 0 9-15,8 1 2 0,0-3-9 16,1 1-3-16,10-5-3 16,0-2 2-16,0-2 2 15,0-3-2 1,0-1 1-16,0-1-2 0,21 0 1 15,9 0 4-15,4 0-5 16,5 0 0-16,-4 5 2 16,-8-2-5-16,-8 4 4 15,-10 2-2-15,-9 3 0 16,0 4 5-16,0 9 7 16,-16 2 0-16,-9 4-2 15,-10-5-10-15,5-4 1 0,3-6-2 16,-3-8 1-16,-5-3 0 15,1-3-3 1,2-2-1-16,-4 0 4 0,10 0-3 16,-4-9 4-16,4-6-1 15,10-5 2-15,-2-3 6 16,8-1-4-16,10-5 4 16,0 0-1-16,0-3-6 15,10 1 1-15,1 2-2 16,8 3-2-16,-10 5 3 15,4 5-9-15,-3 7-9 0,-8 5-17 16,3 2-17 0,-5 2-27-16,0 0-51 15,0 0-59-15</inkml:trace>
  <inkml:trace contextRef="#ctx0" brushRef="#br0" timeOffset="-20207.55">27575 4270 178 0,'-4'0'287'15,"4"0"-290"-15,0 0 25 16,-9 5 7-16,7 13-27 15,-3 2 0-15,1-3 3 16,4 1-6-16,-10-2 2 16,8-3-3-16,-7-1 0 0,0-5 4 15,-3-5-5-15,1-2 1 16,-8 0 4-16,8 0-3 16,-8-6 3-16,8-7 1 15,2-2-3-15,-1 6 2 16,8 2 4-16,2 7-1 15,0 0-1-15,0 0-5 0,0 2 0 16,0 22 0-16,0 2 3 16,-14 1 6-1,-7 0-3-15,-2-4-1 16,1-8 6-16,-8-3-2 16,-3-9 4-16,4-3 4 0,-1 0 4 15,4-3-1-15,10-16-9 16,0-3 2-16,6-7-3 15,8-9-6-15,2-6-1 16,0-4-2-16,0 8-1 16,0 12 4-16,0 10-5 15,0 11 2-15,0 5 2 16,0 2-6-16,0 0-4 16,2 0-10-16,-2 0-8 15,0 0-3-15,0 0-11 16,0 0-20-16,0 0-68 0,0-4-81 15</inkml:trace>
  <inkml:trace contextRef="#ctx0" brushRef="#br0" timeOffset="-20000.42">27403 3928 485 0,'0'0'13'0,"0"0"-9"16,0 0 24-16,0 0-32 15,0 0-5-15,0 0-9 16,0 4-29-16,-4 10-5 0,-6 10-60 16,1 5-81-16</inkml:trace>
  <inkml:trace contextRef="#ctx0" brushRef="#br0" timeOffset="-19760.26">27113 4866 361 0,'2'1'15'0,"21"4"-6"15,7-5 65-15,9 0-44 0,3 0-14 16,-7 0-6-16,-20 0-9 16,-5 0 0-16,-10-2-1 15,0-2-2 1,0-2-38-16,0-4-54 0,-19-4-88 16</inkml:trace>
  <inkml:trace contextRef="#ctx0" brushRef="#br0" timeOffset="-19484.07">26858 4536 440 0,'0'-3'43'15,"0"3"-28"-15,0 0 36 0,0 0-32 16,0 0-17-16,0 12 2 15,0 6 10-15,0 10 21 16,0 0-11-16,0 1-14 16,0 0-7-16,-12-1 0 15,-6-8-4-15,-1-6-3 16,1-3-8-16,2-5-32 16,-5-4-9-16,3-2-49 0,8 0-57 15,8-8-69 1</inkml:trace>
  <inkml:trace contextRef="#ctx0" brushRef="#br0" timeOffset="-19287.94">26892 4328 240 0,'-2'-11'227'15,"0"7"-206"-15,2 2 40 16,0 2-20-16,0 0-34 15,0 0-8-15,0 0-1 16,0 0-3-16,0 0-4 0,0 0-20 16,0 0-52-1,-15 10-86-15</inkml:trace>
  <inkml:trace contextRef="#ctx0" brushRef="#br0" timeOffset="-18960.73">26556 4396 324 0,'0'0'172'0,"0"0"-157"0,0 0 45 16,5 0-12-1,-3 0-36-15,0 0 0 16,5 7-2-16,3 2-3 15,1 6 8-15,0-1-6 0,-1 3-7 16,-1 0 2 0,-5 0-3-16,-4 5-2 0,0 0 4 15,-4 4-3-15,-24 0-2 16,-4 2 1-16,-9-6-14 16,1-3-13-16,8-2-13 15,2-7-13-15,5-6-15 16,9-4-34-16,7 0-30 15,9-9-46-15</inkml:trace>
  <inkml:trace contextRef="#ctx0" brushRef="#br0" timeOffset="-18719.57">26392 4042 381 0,'0'-3'66'0,"0"3"-46"16,0 0 38-16,0 21-32 16,0 14-6-16,0 11 17 15,3 5-4-15,2 2-6 0,-5 1-13 16,0-8-9 0,0-8-6-16,-5-7-3 15,-11-4-27-15,-10-5-53 16,1-5-47-16,-5-2-133 0</inkml:trace>
  <inkml:trace contextRef="#ctx0" brushRef="#br0" timeOffset="-18480.41">26107 4435 431 0,'0'0'29'0,"0"0"25"16,7 0 9-16,5 0-36 15,-3 13 14-15,0 5-18 16,-9 5-7-16,0 2 9 16,0 6-7-16,0 0-9 15,-9 0-2-15,-12 0-7 0,1-8 1 16,-8-3-6-16,5-5-19 16,-7-5-21-16,2-3-34 15,5-5-60-15,-7-2-138 16</inkml:trace>
  <inkml:trace contextRef="#ctx0" brushRef="#br0" timeOffset="-18131.18">25801 4379 385 0,'0'-4'117'0,"0"4"-83"0,0 0 53 16,0 0-53-16,0 0-16 16,0 0 5-16,0 0-6 15,7 2 6-15,5 7-4 16,-3 3-5-16,12 4-1 16,-3 1 3-16,-2 6-7 15,2 0-4-15,-4 1-4 16,-9-1 2-16,-5 2-3 15,0 2 1-15,-11 2 5 16,-25-1-8-16,0 0 4 16,-8-3-9-16,0-5-17 0,3-5-10 15,-3-4-22-15,-4-6-33 16,9-3-43-16,4-2-137 16</inkml:trace>
  <inkml:trace contextRef="#ctx0" brushRef="#br0" timeOffset="-17960.06">25506 4603 573 0,'0'-3'57'16,"0"2"21"-16,0 1-27 16,0 0-40-16,0 0-7 15,0 0-5-15,0 0-10 0,-2 0-25 16,-9 6-60-16,-10 21-105 15</inkml:trace>
  <inkml:trace contextRef="#ctx0" brushRef="#br0" timeOffset="-16168.74">30902 6137 365 0,'-21'0'144'16,"1"13"-128"-16,1 37 24 16,8-7-20-16,-1 2-20 0,1-5 2 15,-4-5-3-15,0-11 1 16,-2-2 13-16,4-10-2 15,-6-5-4-15,5-4-6 16,6-1-10-16,-2-2-36 16,1 0-59-16,9 0-103 15</inkml:trace>
  <inkml:trace contextRef="#ctx0" brushRef="#br0" timeOffset="-15964.6">30930 5926 410 0,'0'0'79'0,"0"0"-20"0,0 0-32 16,0 0-19-16,0 0-13 15,0 0-8-15,0 0-19 16,0 6-49-16,0 8-93 15</inkml:trace>
  <inkml:trace contextRef="#ctx0" brushRef="#br0" timeOffset="-15560.34">30679 6157 144 0,'-14'0'227'0,"0"0"-180"16,0 0 3-16,3 0-27 16,-8 5-15-16,-3-5-2 15,1 2 4-15,-5-2 12 16,3 0 2-16,3 5 1 16,1-2-3-16,6 3-7 15,3 2-2-15,8 6-12 16,-3 0 1-16,3 4 1 15,2 3-2-15,0 4 4 0,0 4 0 16,0 5 5-16,0 2 6 16,0 0-6-16,-7 1 5 15,-9 2 0-15,-14-1-5 16,0 0 4-16,-2-4-9 16,2-12-3-16,2-5 3 15,8-9-8-15,8-8 0 16,1 0-13-16,1 0-21 15,10-8-17-15,-5-6-34 16,5 6-32-16,0 3-94 16</inkml:trace>
  <inkml:trace contextRef="#ctx0" brushRef="#br0" timeOffset="-15336.19">30425 6788 51 0,'26'0'389'0,"16"-2"-388"16,8-5 20-16,1 2 1 16,-4 2-18-16,-9 3-6 15,-16-2-6-15,-12-3-20 16,-10 3-6-16,0 0-47 0,-19-6-91 15</inkml:trace>
  <inkml:trace contextRef="#ctx0" brushRef="#br0" timeOffset="-15051">30281 5909 520 0,'-8'-4'58'0,"6"4"-41"16,2 0 60-16,0 9-49 16,0 15-14-16,0 13-1 15,0 12 1 1,-2-3 2-16,-9 2-3 0,-4-4-14 15,0-4 2-15,-4-8-18 16,-2 0-37-16,10-10-58 16,-8 1-115-16</inkml:trace>
  <inkml:trace contextRef="#ctx0" brushRef="#br0" timeOffset="-14667.68">29969 6145 521 0,'-2'-2'15'16,"2"2"38"-16,0 0 15 15,0 0-49-15,0 0-6 16,0 0-4-16,0 7-4 16,0 2 7-16,0 4-7 15,7 1-5-15,3 5 3 16,-1 2-4-16,-3 2 1 0,-1 2 1 16,-3 0-3-1,-2 0 4-15,0-3-4 0,-13-1-2 16,-13-1 3-16,1-3-8 15,-5-2-9-15,0-6-15 16,0 3-18-16,2-7-20 16,6 0-77-16,5-5-54 15</inkml:trace>
  <inkml:trace contextRef="#ctx0" brushRef="#br0" timeOffset="-14428.52">29832 6251 313 0,'0'-5'63'0,"0"5"-17"15,-5 0 16-15,0 15-34 16,-2 15 10-16,-2 7-2 16,3 5-5-16,-13-1-4 15,3 2-5-15,0-2-5 16,-10-7-14-16,3-7-2 15,1-9-4-15,-8-8-21 16,9-4-45-16,-7-6-45 16,9 0-134-16</inkml:trace>
  <inkml:trace contextRef="#ctx0" brushRef="#br0" timeOffset="-14012.25">29546 6171 387 0,'-9'-12'93'16,"2"12"-75"-16,7 0 45 15,0 0-35-15,0 7-20 16,-2 5-1-16,0 7-1 16,-8 4 3-16,1 0 5 15,0 4-6-15,-1-1-10 16,-1 3 3-16,-2-1-3 15,-6-6-6-15,0-3 1 0,6-7-1 16,-8-7 3-16,3-5 9 16,-3 0-3-16,2-12 6 15,6-10 3-15,4-11 4 16,3-8 5-16,6-13-10 16,0-14-3-16,0-7 3 15,15 7-8-15,-9 12 3 16,1 20 0-16,-5 19 1 15,4 12 3-15,-6 5-9 16,0 0-2-16,0 0-5 16,0 0-13-16,0 12 3 0,-19 18-37 15,-2 7-35 1,1 10-79-16,1 2-163 0</inkml:trace>
  <inkml:trace contextRef="#ctx0" brushRef="#br0" timeOffset="-13820.12">29190 6745 126 0,'0'0'362'16,"0"0"-357"-16,0 0 28 15,0 0 2-15,0 0-35 0,0-5-2 16,0-2-20-16,-12-3-31 15,-4 0-19-15,2-9-132 16</inkml:trace>
  <inkml:trace contextRef="#ctx0" brushRef="#br0" timeOffset="-13506.91">29068 5934 470 0,'0'-2'45'16,"0"2"-26"-1,0 0 47-15,0 10-39 0,0 14-12 16,0 2-8-16,2 7-7 16,-2 7 13-16,0 6 0 15,-2 12-6 1,-19 5-2-16,-9 1 1 0,-7-2-3 15,3-9 2-15,1-14-7 16,-2-15 3-16,11-9-3 16,-2-13-5-16,5-2-12 15,0 0-26-15,6-15-29 16,-2-4-19-16,10 7-43 16,7-5-20-16</inkml:trace>
  <inkml:trace contextRef="#ctx0" brushRef="#br0" timeOffset="-13278.76">28925 5967 114 0,'0'-14'335'16,"0"10"-325"-16,0 4 40 16,0 0 14-16,0 0-40 15,0 6-14-15,0 18-3 16,0 14 4-16,0 5 19 15,-5 3-17-15,5 4-10 0,-4-4-4 16,-6-5-2 0,-1-6-15-16,-8-10-54 0,6-4-37 15,-15-9-148-15</inkml:trace>
  <inkml:trace contextRef="#ctx0" brushRef="#br0" timeOffset="-12727.39">28702 6111 185 0,'-12'-7'340'0,"12"7"-336"16,-9 0 11-16,-3 0 29 0,-2 4-43 16,1 9-2-16,-8-1-7 15,-2 2 1-15,-3-2 4 16,3 1-5-1,5 1 10-15,-1 3-7 0,4 4 0 16,-2-2 5-16,6-3-6 16,9-5-1-16,2-6 4 15,0 0-6-15,0-3 8 16,0-2-2-16,25 0 3 16,10 0 6-16,-1 2-6 15,9 5 3-15,-5 1 0 16,-4 2-4-16,-8 2 8 15,-17 1 1-15,-7 1-4 16,-2 3 7-16,0 5 2 16,-19 5 4-16,-11 1-3 15,-2-4-14-15,-2-4 1 0,-3-4-1 16,-2-8-2 0,-3-8 2-16,3 0-3 0,5-2 3 15,2-20 2-15,6 0-3 16,10-7 3-16,7-7 4 15,9-9 6-15,0-10 0 16,4-1-10-16,13 4 4 16,1 13 0-16,-6 15-6 15,-3 12 3-15,-5 7-4 0,-4 5-3 16,0 0-6 0,0 0-31-16,0 0-28 15,0 0-53-15,0 17-188 16</inkml:trace>
  <inkml:trace contextRef="#ctx0" brushRef="#br0" timeOffset="-12253.08">28059 6050 520 0,'-5'0'13'15,"5"0"-5"-15,0 0 31 16,0 3-31-16,5 9-5 16,9 5-7-16,2 0 4 15,-2 5-2-15,4 0 1 0,-6 7-4 16,-1 1 1-16,-4 0 2 16,-7 1 0-16,0-3-8 15,-25-6 7-15,-10-6 2 16,-4-3 3-16,0-9 5 15,5-4-2-15,4 0 3 16,9 0 4-16,10 0-9 16,1-10-1-16,10-2-2 15,0-1-1-15,0 3 0 16,21 1-2-16,7 4 1 16,-5 2 4-16,-1 3-3 15,-3 0 2-15,-10 15-1 0,-9 14-1 16,0 13 9-1,-9 1 0-15,-21 1-1 16,-2 1 2-16,0-8-6 16,2-6 3-16,0-9-6 0,0-7-2 15,9-6-10-15,3-8-29 16,6-1-28-16,3 0-49 16,7-1-70-16</inkml:trace>
  <inkml:trace contextRef="#ctx0" brushRef="#br0" timeOffset="-12035.93">28283 5566 400 0,'2'-19'56'0,"-2"17"-23"16,0 2 26-1,0 0-29-15,0 16-29 0,-19 23 4 16,-6 11-5-16,-5 12 0 15,-5 5 4-15,3-4-5 16,-2-5-1-16,-7-3-16 16,-6-7-44-16,6-5-41 15,-1-12-150-15</inkml:trace>
  <inkml:trace contextRef="#ctx0" brushRef="#br0" timeOffset="-11668.69">27663 6082 119 0,'-11'-7'371'15,"6"7"-369"-15,5 0 63 0,0 0-28 16,0 0-36-16,0 0 3 16,0 0-3-16,5 4-1 15,6 6 6-15,1 3-7 16,-1 3 0-16,-2 6 3 15,-1-3-4-15,-8 3 2 16,0 0-2-16,-19-3 0 0,-9-5 8 16,-2-4 1-1,7-7 0-15,-5-3 9 16,13 0-9-16,-2-3-2 0,4-14-4 16,13-10-2-16,0-6 2 15,9-1-8-15,12 7 4 16,-6 11 1-16,2 8-6 15,-13 8-8-15,-4 0-12 16,0 5-24-16,0 29-23 16,-13 7-31-16,-10 7-99 15</inkml:trace>
  <inkml:trace contextRef="#ctx0" brushRef="#br0" timeOffset="-10512.92">27127 6288 237 0,'-2'4'167'15,"-1"-1"-107"-15,3-2 26 16,-7 4-51-16,-2-2-28 15,5 0-3-15,-3-1-4 0,4 0 3 16,1-2-4 0,2 0-3-16,0 0 0 15,0 0-10-15,0 0-4 16,-5 0-2-16,3 0 2 0,2 0 3 16,0 0 6-16,0 0 3 15,0 0 4-15,0 0-1 16,0-4 4-16,0-2-3 15,-2-4 3-15,-3-1 7 16,1-3-2-16,4-6 4 16,-5 0 3-16,3-1-4 15,2 1 2-15,0 1 0 16,0 3-3-16,0-1 0 16,16 5-9-16,0 2 1 15,4 1 0-15,-1 9-1 16,-3 0 2-16,-4 0-3 0,-1 0 1 15,-4 16 4-15,-7 7-1 16,0 8 3-16,-14 7 3 16,-9-2-6-16,0 0 2 15,-4-7-3-15,-5-6 0 16,4-9 3-16,-4-5-5 16,11-8 2-16,0-1 0 15,3 0-3-15,4-5 2 16,5-16-2-16,-3-2-2 15,7-4 3-15,3 4-3 16,2 5 4-16,0 6 1 16,0 9-2-16,0 3 3 15,0 0-3-15,0 0-3 0,0 0 9 16,0 6-10-16,0 11 5 16,0 2 0-16,-4-3-2 15,-5-1 2-15,-6-3-2 16,4-6-1-16,-3-3 4 15,-2-3-4-15,10 0 0 16,-9 0 0-16,11-7-5 16,-3-7 1-16,5-3-10 15,0 5 6-15,2 3 11 16,0 7-2-16,0 2 2 16,0 0 0-16,0 0-3 15,0 7 6-15,-8 11-1 0,1 2 1 16,-6 0 5-16,1-6-3 15,1-6-1-15,-5-4 2 16,4-4-3-16,1 0 0 16,-1 0-3-16,5-9-1 15,5-8 4-15,0-3-5 16,2 0 2-16,0 6-2 16,0 5-1-16,0 7 4 15,0 2-3-15,0 0-2 16,0 0 8-16,-9 19-4 15,-10 4 3-15,-4-3 1 16,-5-5 5-16,6-5 0 16,-8-6 2-16,4-4-1 0,3 0-4 15,2-2-5-15,5-18 6 16,10-5 2-16,-4-8 7 16,5-8-3-1,5-12-8-15,0-2-3 0,0-1 6 16,0 12-3-16,0 15 0 15,0 15-3-15,0 11-2 16,0 3-1-16,0 0-9 16,0 0-19-16,0 0-5 15,0 0-9-15,0 9-25 16,0-1-76-16,0 3-125 16</inkml:trace>
  <inkml:trace contextRef="#ctx0" brushRef="#br0" timeOffset="-10287.77">27219 5816 537 0,'0'-2'-24'0,"0"2"27"15,0 0 18-15,-4 0-22 16,-6 0-14-16,-10 0-29 0,3 4-16 16,1 1 22-16,-11 2-43 15</inkml:trace>
  <inkml:trace contextRef="#ctx0" brushRef="#br0" timeOffset="-10056.62">26655 5949 30 0,'-9'0'391'0,"9"0"-386"16,0 0 23-16,0 0 16 0,0 0-22 16,9 0 7-16,10 0-16 15,1 6-2-15,1-4 5 16,0 4-13-1,-1-3-1-15,-8 1-16 0,-3 0-35 16,-7-3-55-16,-2 3-96 16</inkml:trace>
  <inkml:trace contextRef="#ctx0" brushRef="#br0" timeOffset="-9849.48">26736 5791 417 0,'0'-9'58'16,"0"9"-48"-16,0 0 47 15,0 0-35-15,0 0-14 16,0 0-3-16,-7 0-5 0,-5 0 2 16,1 17-10-1,-8 0-34-15,6 4-46 0,-2 6-59 16</inkml:trace>
  <inkml:trace contextRef="#ctx0" brushRef="#br0" timeOffset="-9552.28">26289 6338 416 0,'0'0'102'15,"0"0"-102"-15,0 0 34 16,0 12 2-16,0 9-23 16,0 7 4-16,0-2-13 15,0 3-2-15,-7 0 6 16,-7-2-8-16,-6 0-2 15,3-4-3-15,2-8-20 16,-4-1-27-16,8-8-48 16,-8 0-105-16</inkml:trace>
  <inkml:trace contextRef="#ctx0" brushRef="#br0" timeOffset="-8803.78">25900 6152 378 0,'0'-7'123'16,"0"7"-121"-16,0 0 19 15,0 0 6-15,0 0-27 16,12 0 0-16,6 0 4 0,3 0-4 15,4 0 2-15,1 0 0 16,-6 0-2-16,3 2 2 16,-4 5-6-16,-6-2 0 15,-6 8 0-15,-7 1-11 16,0 5 1-16,0 5-2 16,-16-2-7-16,-9-3 5 15,-5-2-5-15,-9-5 8 16,-3-4 9-16,-6-8 8 15,-3 0 7-15,6 0 2 16,3-15 3-16,5-2 7 16,14-3-8-16,12 1-3 0,4-1 3 15,7 4-5-15,0 1-6 16,0 2-2-16,18 3-1 16,7 4 3-1,3 2-3-15,0 2 0 0,-3 2 3 16,0 0-5-16,-11 2 4 15,-5 15-2-15,-9 5-1 16,-2 4 6-16,-28 3-4 16,-11 5 0-16,-8-3 4 15,-1-6-1-15,1-7 6 16,6-7-3-16,1-5 1 16,12-6-1-16,7 0-6 15,5 0 2-15,9-14 5 0,1-5-6 16,8-2 6-16,0 0-5 15,0 3 0 1,12 1 5-16,6 7-7 16,-1 5 0-16,-4 5 4 0,4 0-7 15,-13 17 5-15,1 16 1 16,-5 7 4-16,0 6 3 16,-19-3-8-16,-1-2-1 15,-10-7 2-15,2-7-5 16,5-8 2-16,-5-5-8 15,10-6-19-15,2-8-12 0,-3 0-32 16,8 0-31-16,2-7-64 16</inkml:trace>
  <inkml:trace contextRef="#ctx0" brushRef="#br0" timeOffset="-8591.64">25359 5961 346 0,'0'-19'50'16,"0"11"-29"-16,0 8 48 16,0 0-38-16,-5 0-15 15,5 15-14-15,0 18-2 16,-2 14 4-16,2 6-1 16,0 0-3-16,0-3 3 0,0-9-7 15,0-8-21-15,0-8-62 16,-9-6-91-1</inkml:trace>
  <inkml:trace contextRef="#ctx0" brushRef="#br0" timeOffset="-7813.12">25147 5990 400 0,'0'-4'50'16,"0"4"-31"-16,0 0 47 16,0 0-45-16,0 0-15 15,-9 13 0-15,-2-1 0 16,6-4-1-16,0 0 1 0,5-3-4 16,0 1-5-16,0 2-1 15,0-1-1-15,0 0-5 16,0 3 1-16,0-1-6 15,0-1-3-15,0 4 12 16,-2 0 3-16,-16 2 3 16,-1 2 1-16,-2 2 0 15,-1 1 8-15,3 0-4 16,8-4 0-16,9-3 1 16,-4-2-6-16,6-1 3 15,0-1-3-15,0-1-1 0,19-2 6 16,4 0-5-1,3-3 2-15,-1-2 3 0,2 0-3 16,-13 0 3-16,0 0 1 16,-12 2 0-16,-2-2 6 15,0 2 0-15,0 2 5 16,0 5-3-16,-11 0-11 16,-5 2-2-16,6 2-1 15,-3-5-1-15,1-4 5 16,1-2-4-16,-8-2 1 15,10 0 3-15,-7 0-3 16,2 0 2-16,3 0 0 16,-8 0 0-16,0 0 3 15,6 0-2-15,-8 0 1 0,5 2 1 16,4 4-2-16,1-2 4 16,4 4-3-16,3 5-4 15,4 2 3 1,-8 7-5-16,8 5 1 0,0 6 2 15,0 6-2-15,0 11 2 16,0 4 0-16,0 6-1 16,0 4 5-16,-2 1-6 15,0-5 1-15,-7-5 3 16,2-9-2-16,3-11 1 16,-6-12-2-16,10-13-2 15,-5-7 4-15,5-3-8 16,0 0-8-16,0 0-14 0,0-15-7 15,0-10-28-15,5-7-36 16,7-13-110-16</inkml:trace>
  <inkml:trace contextRef="#ctx0" brushRef="#br0" timeOffset="-7575.97">25375 5443 426 0,'0'0'14'15,"0"0"0"-15,-9 0 32 16,-14 25-33-16,-7 17-9 16,5 12 16-1,-3-1-11-15,5-4 4 0,3-8-8 16,1-7-11-16,-2-7-22 15,3 1-59-15,-1-8-151 16</inkml:trace>
  <inkml:trace contextRef="#ctx0" brushRef="#br0" timeOffset="-7127.66">24832 6166 391 0,'-7'3'1'0,"5"-1"23"15,-6-1 36-15,-3-1-49 16,0 0 5-16,-3 0 4 16,-2 0-9-16,-3 0 11 15,6 0-11-15,-4 4-11 16,4 1 3-16,1-1-3 15,3 2-1-15,-2 3 3 16,1 1-5-16,1-3 4 0,7 5-1 16,-5-5 0-1,5 3 5-15,-6 7-1 16,4 7 4-16,-3 2 0 0,5 9 3 16,0 4 0-1,-3 5-3-15,3 1-3 0,-8-1 4 16,1-3-4-16,-4-3-2 15,-8-7 4-15,2-8-7 16,-1-9 2-16,3-3-3 16,4-10-5-16,1-1-12 15,3 0-24-15,2 0-10 16,5-9-29-16,2-12-39 16,0-11-68-16</inkml:trace>
  <inkml:trace contextRef="#ctx0" brushRef="#br0" timeOffset="-6903.52">24669 5861 353 0,'13'-2'65'0,"15"0"-58"0,4 2 55 15,5-3-38 1,-5 1-24-16,-11-1-7 16,-8 1-31-16,-5 2-23 15,-8 0-29-15,0 0-118 0</inkml:trace>
  <inkml:trace contextRef="#ctx0" brushRef="#br0" timeOffset="-6441.21">24425 6332 203 0,'-2'2'40'16,"-6"2"-19"-16,8 0 37 15,0 2-45-15,-9 0 5 16,7-2 13-16,0-1-15 15,-5-1 1-15,7 0-11 0,-2-2-6 16,2 0 3-16,0 0-7 16,-6 0 1-16,4 0 4 15,0 0-3-15,-5 0 3 16,5 0 1-16,-9 0 3 16,3 0 7-16,-1-4 0 15,0-11 0-15,3-7 4 16,-2-11-10-16,8-9-3 15,0 0-2-15,0 6-2 16,12 10 4-16,4 11-2 16,-2 12 0-16,4 3 4 0,-6 8-4 15,-3 31 5-15,-9 21 6 16,0 15 2-16,-17 3 10 16,-7-3-7-16,-4-8-9 15,0-14 1-15,1-9-11 16,-3-15-6-16,2-13-12 15,-2-5-54-15,11-11 9 16,-1 0-129-16</inkml:trace>
  <inkml:trace contextRef="#ctx0" brushRef="#br0" timeOffset="-6124">24036 6193 152 0,'-5'-7'248'16,"5"6"-214"-16,0 1 36 16,0 0-33-16,0 0-19 15,0 0 0-15,9 15-1 16,7 9 7-16,-4 7-4 15,-1 6-6-15,1 3-11 16,-10-1 0-16,-2 1 3 0,0-6-7 16,-12 0 2-1,-20-8-7-15,-2-2-19 0,-10-7-31 16,2-7-23-16,8-6-42 16,4-4-36-1</inkml:trace>
  <inkml:trace contextRef="#ctx0" brushRef="#br0" timeOffset="-5915.86">23817 6278 242 0,'5'-6'78'16,"-5"6"-5"-16,0 0-16 16,0 3-26-16,0 25-22 0,-7 10 5 15,-5 0 2-15,3 2 2 16,0-5-8-16,4-3-10 15,-4-4-2 1,0-10 5-16,-3-4-22 0,-2-7-46 16,3-4-70-16,-3-3-109 15</inkml:trace>
  <inkml:trace contextRef="#ctx0" brushRef="#br0" timeOffset="-4929.21">23610 6157 51 0,'0'-10'385'16,"0"8"-375"-16,0 2 30 15,0 0-1 1,0 0-33-16,0 0 0 0,0 11-8 16,0 4 3-16,0 2-1 15,-2 2-3-15,-6-2-10 16,6-2-2-16,-9-3-2 15,-6-4 2-15,-1-1-1 16,-5-5 15-16,2-2 3 16,-1 0 0-16,-4 0 6 15,12-10 0-15,-2-5-4 16,14 1 6-16,0 5-3 16,2 6 0-16,0 2-7 15,0 1-2-15,0 0 4 16,0 8-2-16,0 13-1 15,0 4 5-15,-12 1-4 16,-14-1 3-16,2-8-3 0,-4-7 1 16,-2-5 4-16,7-5-1 15,-5 0 1-15,9-9 0 16,8-14 15-16,9-6-9 16,2-5-7-16,0 0-4 15,0 5 2-15,0 6-4 16,0 13 1-16,2 7 3 0,-2 3-4 15,0 0 2-15,0 0-3 16,0 5-2 0,-2 12 6-16,-15 4-4 15,4-1 3-15,2-3 1 0,-1-3-3 16,-6-1 1-16,-3-4-2 16,2-2-2-16,1-1-1 15,4-2 5-15,5 0 0 16,2 1 3-16,3-2-4 15,4 2 2-15,0 1-3 16,0-1-2-16,0 0 5 16,0 2-4-16,0-1 3 15,0-2-1-15,11 0-6 16,8 0-1-16,1 3-3 16,1-1 9-16,0 2 5 15,-1 3-4-15,-10 1 2 16,-10 5 4-16,0 0-2 0,-2 2 7 15,-17 0-3-15,-7-4-1 16,5-5 3-16,8-1-7 16,-6-7 1-16,8-2 2 15,2 0-3-15,5 0 4 16,-6 0-3-16,-4-9 1 16,8 2 2-16,-11 0-2 15,13 0 1-15,-3 6 1 16,5-4-4-16,2 3 6 15,-10 2-4-15,1 0 1 16,-2 0 7-16,-8 0-4 16,0 0-2-16,-3 0 9 0,1 2-3 15,-2 6-8 1,3 4-2-16,-8 2-1 0,7 4 2 16,-2 3-4-16,-3 5 1 15,15 4 2-15,-2 1-2 16,5 0 1-16,1-2-5 15,3-6-17-15,4-7-19 16,0-6-30-16,0-3-76 16,0-4-129-16</inkml:trace>
  <inkml:trace contextRef="#ctx0" brushRef="#br0" timeOffset="-4700.06">23976 5678 308 0,'-5'-11'144'15,"-7"11"-183"-15,-1 0 42 16,-4 2 6-16,-3 12-24 15,4 1-51-15,-3 2-70 16</inkml:trace>
  <inkml:trace contextRef="#ctx0" brushRef="#br0" timeOffset="-4491.92">23283 5866 330 0,'0'-5'124'16,"4"3"-132"-16,33 2 20 15,16 0 16-15,5 0-18 16,-7 0-11-16,-10-2 1 16,-18 2-27-16,-10 0-50 0,-6 0-87 15</inkml:trace>
  <inkml:trace contextRef="#ctx0" brushRef="#br0" timeOffset="-4219.74">23334 6806 125 0,'32'0'342'0,"9"0"-347"0,19 0 39 16,9-3 6-16,-5 0-38 16,-15-1-1-16,-17 1-20 15,-21 1-44 1,-11 2-22-16,0 0-67 0</inkml:trace>
  <inkml:trace contextRef="#ctx0" brushRef="#br0" timeOffset="-4012.6">22977 6933 470 0,'0'0'64'16,"0"0"-73"-16,2 0 41 0,9 0-10 16,-3 0-15-16,-6 0-10 15,-2 0-19-15,0 0-29 16,0 1-63-16,-12 10-221 16</inkml:trace>
  <inkml:trace contextRef="#ctx0" brushRef="#br0" timeOffset="-2229.34">22542 6234 526 0,'-32'-17'63'0,"6"12"-30"16,10 5 40-16,11 0-48 15,5 10-21-15,0 7-6 16,0 3-1-16,5 5 3 16,-1 2-4-16,6-4 0 15,-10 0 3-15,0-1-6 16,0 1 6-16,-14 3-5 16,-16 0 3-16,-7-4-4 15,1 0-6-15,-9-6-3 16,2-3 5-16,-10-9-5 15,0-4 0-15,-5 0 6 16,8-17 5-16,8-6 7 0,12-4-3 16,10-2 3-16,13-4 3 15,7-2-5 1,0 2 1-16,20 6-3 16,6 7-4-16,-5 7-3 0,-3 7-8 15,-2 6 1-15,2 0 1 16,3 0-11-16,-2 10 8 15,-8 11 7-15,-4 5 9 16,-7 3 5-16,0 4 0 16,-28 1 5-16,-13-3 3 15,2-2-1-15,-10-7 0 16,4-5-5-16,-4-6-2 16,8-11 1-16,-1 0-5 0,3 0 2 15,7-11 4-15,4-6-1 16,15 0 5-1,3-5-5-15,10 1-2 0,0 1 0 16,0 6-4-16,21 1 2 16,-2 9 0-16,1 2-2 15,3 2 3-15,-4 0-5 16,1 0-1-16,-8 16 5 16,-5 9-3-16,-7 6 3 15,0 5 4-15,-30 0-1 16,-9 2 5-16,-3-9-1 15,-4-6 3-15,4-7 2 0,6-11-6 16,-1-5-3 0,9 0 1-16,7 0-5 15,10-19 2-15,9-3-2 16,2-10-2-16,0-1 5 16,2-1-4-16,15 3 1 0,-13 11 2 15,3 11-2-15,-7 6 3 16,0 3-2-16,-2 0-1 15,-24 10 5-15,-6 17-6 16,0 4 1-16,-5 4 4 16,3 0-2-16,-4-4 2 15,6-2-3-15,10-2-2 0,3-8 3 16,10-9-14 0,7-2-16-16,2-3-14 15,0-5-37-15,20 0-38 16,22 0-85-16</inkml:trace>
  <inkml:trace contextRef="#ctx0" brushRef="#br0" timeOffset="-2016.2">22452 5833 228 0,'-21'-13'382'0,"19"13"-402"0,0 0 19 16,2 0 2-1,-5 8-15-15,0 6-39 0,-13 0-83 16,-5 1-88-16</inkml:trace>
  <inkml:trace contextRef="#ctx0" brushRef="#br0" timeOffset="-1824.04">21881 5992 364 0,'0'-4'106'16,"9"4"-116"-16,23 0 28 15,19 0 11-15,5-2-21 16,-11-2-3-16,-8 1-13 0,-21-1-37 15,-9 4-41-15,-7 0-80 16</inkml:trace>
  <inkml:trace contextRef="#ctx0" brushRef="#br0" timeOffset="-1612.9">21669 5804 297 0,'0'0'189'16,"0"2"-195"-16,0 29 21 15,7 13 35-15,2 11-27 0,-7 5-19 16,-2-3-5-16,0-8-3 16,-13-8-21-16,-15-6-57 15,-4-10-149-15</inkml:trace>
  <inkml:trace contextRef="#ctx0" brushRef="#br0" timeOffset="-1288.68">21377 5866 310 0,'-16'-5'195'0,"14"5"-208"0,0 0 16 16,2 17 1-16,0 0-5 15,0 0-5-15,0-1-19 16,0-3-1-16,0-3 26 16,2-4-1-16,2-4-7 15,3 5 2-15,2-7 2 16,3 4 5-16,-3-3-2 16,12 3 8-16,-3 3 11 15,3 3 3-15,0 7 3 16,-3 8 0-16,-6 4 10 15,-10 7-16-15,-2 2-15 16,-8 1-1-16,-22-1 1 0,-6-6-27 16,-10-3-58-16,-7-1-69 15</inkml:trace>
  <inkml:trace contextRef="#ctx0" brushRef="#br0" timeOffset="-684.28">20891 6435 445 0,'-9'0'9'0,"9"0"-8"15,0 0 32-15,0 0-24 0,-2-7-10 16,-7-22 0 0,-1-7-3-16,-1-16 4 0,-1-1 4 15,-4-3-2-15,12 6 0 16,-3 14 10-1,7 14-2-15,0 12-5 16,0 5 3-16,0 3-8 0,9 0 1 16,12 2 0-16,9-5-2 15,4 5 3-15,14 0-4 16,1 0 2-16,-4 0 2 16,4 0-4-16,-12 12 2 15,-16-7 0-15,-12 2 0 16,-9-2 6-16,-7 2 9 15,-23 3-10-15,-11 7 4 0,-1 0-9 16,-6 4 3 0,4 3-3-16,-4 3-1 15,-1 2-2-15,6 0-7 0,-6-2-1 16,6-5 7-16,-1-3 0 16,7-6 5-16,5-9 1 15,2-4 0-15,16 0 6 16,-2 0-4-16,16-2 3 15,0-15 3-15,0-4-12 16,9 0 3-16,12 4-2 16,0 4 0-16,-1 7 2 15,1 6-3-15,-10 0 0 16,-1 7 5-16,-8 22-5 16,-2 9 3-16,0 4 2 15,-14-3 0-15,-14-5 4 0,3-2-6 16,-5-11-1-1,0-4 0-15,10-7-25 0,1-4-31 16,10-3-78-16,9 2-145 16</inkml:trace>
  <inkml:trace contextRef="#ctx0" brushRef="#br0" timeOffset="-516.17">20760 6653 549 0,'0'0'-4'16,"0"0"11"-16,0 0 3 0,-2 0-11 15,-7 4-26-15,-1 0-82 16,-10 0-132-16</inkml:trace>
  <inkml:trace contextRef="#ctx0" brushRef="#br0" timeOffset="59.29">20403 6019 500 0,'0'0'33'0,"-11"2"-7"0,-1 13 49 15,-4 3-39-15,4 3-27 16,8 0-2-16,-5-1-8 16,-8 4 0-16,6-2 4 15,0-1-9-15,1-2-4 16,1-5-5-16,-10-1 2 16,-3-3 8-16,-18-4-1 15,-1-5 6-15,0 2 4 16,-8-3-3-16,6 0 3 15,1 0 0-15,3 0-5 16,16 0 19-16,7 0-8 0,14 0 0 16,2 0-3-16,0 9-9 15,9 17 4-15,4 10-2 16,4 5-2-16,-17 2 8 16,0 0-9-16,-17 3 3 15,-19-5 3-15,-10-3-3 16,-7-6 3-1,2-10 3-15,8-6 4 0,-2-9 2 16,13-7-10-16,10 0-4 16,3-25 2-16,17-12 0 15,2-13 2-15,0-6-4 16,9-6-1-16,3 0 5 16,1 9-7-16,4 12 1 15,-8 12-1-15,-5 15-3 0,3 8-3 16,-7 4-7-16,0 2-20 15,0 0-23-15,0 0-47 16,0 0-92 0</inkml:trace>
  <inkml:trace contextRef="#ctx0" brushRef="#br0" timeOffset="264.25">19945 5938 182 0,'9'-4'283'0,"5"4"-283"16,12 0 13-1,4 0 17-15,4 0-27 0,5 0 0 16,0 0-6-16,-14 0-4 16,-4-2-31-16,-3-1-82 15,-8-2-219-15</inkml:trace>
  <inkml:trace contextRef="#ctx0" brushRef="#br0" timeOffset="435.21">20056 5743 207 0,'-10'-9'322'0,"10"9"-318"15,0 0 15-15,0 0 18 0,0 0-32 16,-7 0-1-1,1 9-31-15,-20 8-10 16,3 10-33-16,-9 11-89 0</inkml:trace>
  <inkml:trace contextRef="#ctx0" brushRef="#br0" timeOffset="667.31">19498 6041 26 0,'-2'-9'428'0,"2"9"-403"16,0 2 0-1,0 27 37-15,0 10-26 0,0 6-8 16,7 5-13-16,-4-1-10 16,-3-3 2-16,0-4-8 15,0-11-3-15,-10-9-19 16,-1-10-53-16,2-2-56 15,-1-10-130-15</inkml:trace>
  <inkml:trace contextRef="#ctx0" brushRef="#br0" timeOffset="931.24">19810 5537 435 0,'0'-2'111'0,"0"2"-105"15,0 19 9-15,-17 15 20 16,-15 10-20-16,-7-3-8 16,-7-7 6-16,-10-7-6 15,2-8 16-15,-2-9-4 16,10-8-10-16,7-2 0 16,18 0-4-16,5 0-6 15,14 0 4-15,2 0-16 0,0 0-5 16,0 0-25-1,0 0-40-15,0 0-66 16,-2 17-173-16</inkml:trace>
  <inkml:trace contextRef="#ctx0" brushRef="#br0" timeOffset="1304.29">19259 5999 227 0,'-9'-11'304'0,"9"11"-281"16,0 0 37-16,0 0 0 16,0 0-41-16,0 0-14 15,2 7-4-15,5 2-2 16,3 2 4-16,1 6-6 16,1 1-5-16,-3 5 4 15,-7 3-6-15,-2 3-1 0,0 0-3 16,-39-1 4-16,-14 1 2 15,-11-7 6-15,-15-3 2 16,-9-8 8-16,-4-5-5 16,0-6 5-16,9 0-9 15,12 0 4-15,20 0 11 16,27-6-12-16,7-1-1 16,17 6 3-16,0 1-7 15,0 0-2-15,9 0-7 16,5 0-19-16,2 0-24 15,-4 3-22-15,-1 4-61 16,10 0-101-16</inkml:trace>
  <inkml:trace contextRef="#ctx0" brushRef="#br0" timeOffset="1508.27">18854 6636 463 0,'-11'-2'113'0,"11"2"-184"15,0 0 86-15,0 8 11 16,11 3-30-16,-9-5-29 16,-2-2-67-16,0-2-20 15,-30-2-1-15</inkml:trace>
  <inkml:trace contextRef="#ctx0" brushRef="#br0" timeOffset="1903.27">18297 6108 379 0,'-21'0'111'0,"12"0"-116"16,5 15 7-16,-4 9 16 16,-1 10-11-16,7 2-8 15,-7 0 2 1,-3-2 2-16,1-8-3 0,-8-5 7 16,-1-9-1-16,-3-5 9 15,-5-7 8-15,7 0 3 16,12-9 9-16,0-20 2 15,9-12-21-15,0-13-3 16,0-12-3-16,0-11-4 16,0 4 0-16,0 11-7 15,9 20 1-15,-2 20 2 16,-5 15-5-16,-2 7-3 0,0 0-12 16,0 5-9-16,-2 19-23 15,-7 4-26-15,0 7-61 16,9 6-79-1</inkml:trace>
  <inkml:trace contextRef="#ctx0" brushRef="#br0" timeOffset="2115.26">18021 6642 337 0,'11'0'55'0,"30"0"-50"16,17-6 75-16,0-2-50 16,-3 1-26-1,-16 3-1-15,-16 3-16 0,-16 1-31 16,-7 0-65-16,0 0-146 16</inkml:trace>
  <inkml:trace contextRef="#ctx0" brushRef="#br0" timeOffset="2319.31">18103 6847 501 0,'0'0'11'0,"0"0"11"16,0 0 17-16,0 0-33 0,0 0-7 15,0 0-9-15,0 0-24 16,-9 0-26-16,-4 0-80 16</inkml:trace>
  <inkml:trace contextRef="#ctx0" brushRef="#br0" timeOffset="3889">17809 6111 315 0,'-12'-3'153'16,"12"3"-147"-16,0 3 30 0,0 14-6 15,0 9-31-15,0 1 2 16,0 2 0-1,0 0-1-15,0-7 3 0,0 1-3 16,0-4 1-16,-13-5 5 16,-6-3-4-16,-4-5 3 15,3-6 6-15,-1 0 3 16,-5 0 3-16,13-5-5 16,-6-13-5-16,10-5 6 15,9-2-12-15,0 3-1 16,0 5-1-16,0 7 1 15,0 8 0-15,0 2-3 16,2 0-1-16,-2 2 4 0,0 16-7 16,0 8 0-1,-13-2 7-15,-15 1-1 16,3-7 5-16,-1-5-2 0,3-5 4 16,3-6 5-16,6-2-7 15,-2 0-2-15,11-2 1 16,0-15-2-16,5-1 2 15,0-1-5-15,5 5 0 16,9 6 5-16,-3 8-7 16,-1 0 5-16,-1 4-2 15,-7 26 0-15,-2 19 3 0,0 7-2 16,-19 4 4 0,-6-5 4-16,-7-7-6 15,-5-11 5-15,7-16-4 16,-2-9 0-16,2-12 1 0,9 0-4 15,3-6 1 1,4-23 4-16,-2-10-8 0,7-11 4 16,6-4-3-16,3-4-1 15,0 5 3-15,21 7-15 16,5 9 0-16,-3 12-27 16,-5 9-20-16,-6 7-32 15,-10 9-78-15</inkml:trace>
  <inkml:trace contextRef="#ctx0" brushRef="#br0" timeOffset="4223.27">17581 5448 165 0,'-9'0'284'0,"9"0"-290"16,0 7 8-16,0 12 8 16,0 5-6-16,0-4 1 15,0-8-5-15,0-5 1 16,0-5 13-16,0 0-2 16,0-1-7-16,0 4 0 15,0 2 7-15,0 3 0 0,0-3-8 16,11 5 3-16,8-4 2 15,-6 0-2-15,6 2 0 16,0 5-5-16,-6-1-2 16,1 11 0-16,-9 7-15 15,-3 4-38-15,-2 15-112 16</inkml:trace>
  <inkml:trace contextRef="#ctx0" brushRef="#br0" timeOffset="4465.27">17471 6934 6 0,'30'15'358'15,"7"-11"-378"-15,8-4 76 16,4 0-17-16,-6 0-37 15,-6 0 1-15,-14-6-3 16,-2-7-4-16,-12 0 0 16,-2 3-55-16,-7-6-19 15,0-5-145-15</inkml:trace>
  <inkml:trace contextRef="#ctx0" brushRef="#br0" timeOffset="4651.12">17309 6075 467 0,'0'-2'29'16,"0"2"-22"-16,0 0 40 16,0 0-42-16,0 0-23 15,-2 0-22-15,-5 11-54 16,3 4-87-16</inkml:trace>
  <inkml:trace contextRef="#ctx0" brushRef="#br0" timeOffset="4859.17">17121 5967 505 0,'0'0'16'16,"0"0"3"-16,0 7 35 15,0 19-27-15,0 15-18 16,0 10-6-16,0 9 1 16,0 2-1-16,-7-2-5 15,-3-5-6-15,-3-5-46 16,-4-10-53-16,4-9-145 0</inkml:trace>
  <inkml:trace contextRef="#ctx0" brushRef="#br0" timeOffset="5903.27">17187 6038 50 0,'0'-4'74'15,"0"2"-36"-15,0 2 44 16,0-3-1-16,0 3-13 16,0 0-8-16,0-2-4 0,0 2-12 15,0 0-9 1,-2 0-5-16,0 0-21 15,-5 0-6-15,3-2-2 16,-1 2-2-16,2 0 1 0,1-1-11 16,2 1-10-1,0 0-3-15,0 0-9 0,-5 0 0 16,3 0 0-16,-9 0 6 16,-1 0 8-16,-6 0-5 15,-3 0 7-15,0 0 10 16,8 0 6-16,4 0 10 15,1 0 11-15,8 0 5 16,0 0-4-16,0 0-9 16,0 0 6-16,0 8 8 15,0 14-9-15,8 8 5 16,-4 9-6-16,1 9-6 16,-5 3-1-16,0 1-7 15,0-2-2-15,0-4 4 0,0-7-5 16,-5-8 1-16,-14-7 1 15,-1-9-2-15,-1-5 5 16,5-8-6-16,-2-2 2 16,1 0 4-16,6 0-5 15,-3-8 2-15,-4-15 1 16,6-4-2-16,3-4 2 16,0 6-2-16,7 11 4 15,0 9 5-15,2 5-4 16,0 0-2-16,0 0-2 15,0 13-2-15,-6 15 3 16,2 6-3-16,-7 7 1 16,-6 5 5-16,-1 2-7 0,-3-3 4 15,-2-5-2-15,5-7 0 16,4-12 0-16,5-9-13 16,2-6-11-16,7-3-11 15,0-3-24-15,0 0-19 16,0 0-43-16</inkml:trace>
  <inkml:trace contextRef="#ctx0" brushRef="#br0" timeOffset="6169.27">16888 5820 262 0,'0'-10'157'15,"4"8"-142"-15,13 2 44 16,6-2-17-16,9 0-33 16,7-1-2-16,0-2-9 15,-7 0-1-15,-13-1-20 16,-8 3-36-16,-8 3-51 0,-3 0-148 15</inkml:trace>
  <inkml:trace contextRef="#ctx0" brushRef="#br0" timeOffset="6390.85">16736 5779 328 0,'0'0'126'0,"0"6"-118"16,0 29 21-16,0 16 14 15,0 10-27-15,0 7-10 16,0-1-5-16,0-1 3 16,0-8-11-16,-11-6-31 0,-6-11-87 15,2-10-113 1</inkml:trace>
  <inkml:trace contextRef="#ctx0" brushRef="#br0" timeOffset="7000.29">16584 6032 432 0,'-2'-3'107'15,"2"3"-104"-15,0 12 17 16,0 17 20-16,0 3-31 15,0 1-6-15,-7-4-5 0,-2-2 3 16,-3-8-2-16,3-7 0 16,-2-5 2-1,9-7-3-15,0 0 2 0,-4 0 3 16,6 0-3-16,0 0 3 16,-2 0-1-16,-5 5-1 15,3 12 4-15,-5 12-2 16,-3 12 0-16,3 5 4 15,2 3-4-15,-3-3 5 16,6-6-4-16,-3-13-2 16,-4-7 2-16,-3-11-5 0,-2-7 2 15,-5-2 4 1,0 0-6-16,1-14 3 16,-1-12-1-16,2-8-1 15,8-10 3-15,0-8-5 0,3 3 2 16,6 12 3-1,-5 17 0-15,3 18 7 0,-17 2 3 16,-16 5-2-16,-4 19-8 16,-10 6-2-16,-2-1 5 15,0-5 4-15,-4-4-2 16,4-3 2-16,2-8-8 16,-2-9-2-16,5 0 3 15,-3 0-5-15,8-17 2 16,3-10 2-16,8-11-3 15,4-9 3-15,15-9-3 16,-4-2 0-16,8 6 2 16,7 9-6-16,-7 11-5 0,9 8-3 15,0 5-13-15,0 7-13 16,0 1-38-16,11 6-44 16,6-6-110-16</inkml:trace>
  <inkml:trace contextRef="#ctx0" brushRef="#br0" timeOffset="7147.25">15659 5835 403 0,'51'-12'18'0,"8"3"4"16,4-1 35-16,-13 2-55 0,-8 6-21 15,-12 2-89 1,-14 0-204-16</inkml:trace>
  <inkml:trace contextRef="#ctx0" brushRef="#br0" timeOffset="9067.28">15309 6094 322 0,'-20'-12'213'16,"1"12"-172"-16,10 12 4 15,9 17-39-15,0 5-6 16,0 6-3-16,0 4-5 16,0-1 4-16,0-3 1 15,0-1 2-15,-4-8 4 16,-32-2-3-16,-5-9 4 0,-4-3 1 15,-11-5-3 1,3-8 3-16,2-4-3 0,12 0-1 16,7 0 5-1,13-22-6-15,8-7 7 0,9-10-6 16,2-6-1-16,0-4 0 16,13 3-2-16,6 7 0 15,-8 8 3-15,-3 11-4 16,-6 7 2-16,-2 7 0 15,0 6 1-15,0 0 0 16,0 0-9-16,-2 0 2 16,-6 0 8-16,-3 3-5 15,7 2 4-15,-5 6 0 16,-8-1 0-16,-2 2 2 16,4 3-5-16,-2-1 3 15,4-1 3-15,4-1-6 0,1-1 4 16,8-1-4-16,0-2-3 15,0-3-1-15,0-1 0 16,8-2 2-16,5 0 7 16,8 2-5-16,-3 0 4 15,3 5-1-15,-10 1 0 16,-1 6 2-16,-10 8-3 16,0 2 2-16,0 6 5 15,-10-3 4-15,-10 0 0 0,-1-5-2 16,8-7-3-1,-4-5-1-15,6-7-4 16,-1-2 0-16,3-3 5 16,-4 0-6-16,-4 0 3 0,-2-15-2 15,-1-5-2-15,6-6 4 16,-4-6-4-16,-3-3 1 16,10-1 5-16,-3 7-4 15,5 11 4-15,4 10 3 16,1 4-1-16,-4 1 2 15,8 2-8-15,-9 1 2 16,-2 0 3-16,-1 0-5 0,-6 0 2 16,-5 0-3-1,0 0 1-15,2 10 1 16,-2 0-2-16,9 0 1 16,3 1 3-16,-1-1-5 0,7 1 3 15,-1-1-3-15,-1-2 1 16,0 5 3-16,-5-1-5 15,3 1 4-15,0 1 1 16,4-2-4-16,-2-2 3 16,7-1-1-16,0-1-1 15,0-4 2-15,0-1-3 16,12-1 1-16,13-1 4 16,0-1-5-16,5 2 4 15,5 0-3-15,-8 5 0 16,-1 1 5-16,-12 3-3 15,-5 5 2-15,-9 5 1 16,0 5-1-16,0 6 7 0,-2 1-6 16,-15 2-2-16,-3-6 3 15,-3-2-6-15,0-3 1 16,-7-9 3-16,-7-4-4 16,3-5 3-16,-13-6-1 15,4 0-2-15,-6 0 5 16,4-8-6-16,3-11 2 15,5-6 3-15,7-1 2 16,9-6 4-16,3-1 0 16,9-4-1-16,9-4 0 15,0-3-4-15,0-4 0 16,14-2 5-16,2 3-5 16,-2 4-1-16,-1 6-3 0,-1 8-1 15,-1 5 2-15,-2 10-9 16,-9 6-9-16,0 6-10 15,0 2-18-15,0 0-27 16,0 0-22-16,0 19-85 16</inkml:trace>
  <inkml:trace contextRef="#ctx0" brushRef="#br0" timeOffset="9323.27">14570 7146 479 0,'60'0'77'15,"7"0"-77"-15,14-14 32 0,-6 0 10 16,-3-1-38-16,-20 2-7 15,-14-2-8-15,-27 1-8 16,-11-2-10-16,-19-1-34 16,-31-4-119-16</inkml:trace>
  <inkml:trace contextRef="#ctx0" brushRef="#br0" timeOffset="9544.31">14352 6054 543 0,'0'0'27'16,"0"0"2"-16,0 0 11 16,0 0-32-16,-7 6-11 15,2 7-4-15,-4-2-29 16,-2 4-10-16,-6 2-63 0,-1 8-165 15</inkml:trace>
  <inkml:trace contextRef="#ctx0" brushRef="#br0" timeOffset="10771.02">13933 6063 434 0,'-14'-13'150'15,"11"13"-124"-15,3 0 18 16,0 0 9-16,0 0-29 16,0 0-23-16,0 0 1 15,0 0-4-15,0 0 2 16,0 4 3-16,-2 0-6 0,-5 5-3 15,3 1-1-15,-3 5-16 16,-3 1 0-16,-3 1 1 16,-6 3 2-16,-9 4 10 15,4-2 4-15,-4 3 4 16,-2-2 5-16,0-3-5 16,9-4 3-16,-2 0-1 15,5-4-1-15,4-2 3 0,7-6-4 16,3 0 1-1,4-4 4-15,0 0-6 16,0 3 4-16,0-3 0 16,6 1 0-16,15-1 2 0,7 0-4 15,11 0 0-15,4 0 4 16,8 0-6-16,-10 0 3 16,-5 0-1-16,-21 0 0 15,-6 3 3-15,-6 3-3 16,-3 4-2-16,-5 4 6 15,-23 10-5-15,-6 0 2 16,-5 1-3-16,-2-2-3 16,-1-6-2-16,-4-5 1 15,4-6 1-15,3-4 8 16,12-2-4-16,-8 0 4 16,10-12 3-16,-1-10 2 15,6-7 5-15,-1 0-1 0,8-5 5 16,3 5 0-16,3 2-7 15,7 9-4-15,0 7-3 16,0 3-1-16,0 6 1 16,0 0-2-16,0 2-3 15,0 0 7-15,7 0-7 16,5 0 4-16,-1 0-2 16,6 0-1-16,1 12 2 15,-2 4-5-15,2 5 0 16,-4 0 7-16,4 2-12 15,-6 0 2-15,2-3-4 16,-12-3 1-16,-2-3 7 0,0-4 0 16,-16-3 2-16,4-2 5 15,-6-5-5-15,6 0 2 16,1 0 1 0,2 0-2-16,7-12 4 0,0-10-3 15,2-7 0-15,-6-7 5 16,2 3-4-16,2 4 2 15,-3 7 5-15,5 11-2 16,0 9-2-16,0 2-4 16,0 0-1-16,0 0 2 15,-2 14-4-15,-5 12 0 16,-5 2 3-16,1 6-1 16,-8-5 4-16,-3-2-5 0,-8-6 1 15,-10-7 7-15,1-4-4 16,-2-5 9-1,-1-3-3-15,8-2-3 16,6 0 7-16,10 0-5 0,16-11 0 16,2 3 2-16,0-1-6 15,0 6 4-15,0 1-4 16,0-1-2-16,2 3 3 16,3 0-3-16,4 0 0 15,-3 19 5-15,4 13-8 16,-1 19 4-16,0 7-2 15,1 4 1-15,-6 0 2 0,3-7-4 16,-7-7 1-16,0-9 4 16,0-11-6-16,0-8 3 15,-2-8-2-15,-5-5-4 16,5-7-10 0,2 0-18-16,0 0-14 0,0-1-14 15,0-12-43-15,2-9-125 16</inkml:trace>
  <inkml:trace contextRef="#ctx0" brushRef="#br0" timeOffset="11100.25">13864 5686 475 0,'13'0'16'16,"15"0"-9"-16,13 0 45 15,12-3-28-15,7-5-18 0,2 2-1 16,-20 3-13-16,-15-4-8 16,-19 2-19-1,-8 5-25-15,-17 0-46 0,-24 0-81 16</inkml:trace>
  <inkml:trace contextRef="#ctx0" brushRef="#br0" timeOffset="11299.28">13479 5777 477 0,'0'-2'30'16,"0"2"-23"-16,0 0 31 15,0 0-29-15,0 0-9 16,0 0 0-16,0 0-13 15,0 7-21-15,0 10-43 0,-13 11-152 16</inkml:trace>
  <inkml:trace contextRef="#ctx0" brushRef="#br0" timeOffset="12046.86">12858 6174 404 0,'0'-3'88'0,"0"3"-79"16,0 0 32-16,2 0-12 15,7 0-26-15,7 5-2 16,3 4-2-16,4 1-2 16,0 2 4-16,5 1-7 15,-8 1-1-15,-6 3 5 16,-5-2 0-16,-9 1 0 0,0-2-3 16,-9 1-1-1,-14-2 6-15,-5-3-5 0,5-6 5 16,3-4 1-16,1 0 0 15,5 0 5-15,3-2 3 16,2-17 2-16,-1-6 2 16,3-12-4-16,3-4-4 15,-1 1-1-15,5 11-1 16,0 12 0-16,0 16 0 0,0 1 1 16,0 0 1-1,0 8-8-15,0 16 3 16,0 14-1-16,0 1 0 15,-2 3 2-15,-7-3-2 0,-12-6 0 16,-4-4 6 0,-5-9-4-16,-7-6 6 0,-2-6 2 15,7-8-3-15,2 0 2 16,9 0-2-16,9-19 1 16,5-4 7-16,7-6-12 15,0 0 1-15,7 7-4 16,5 7 2-16,-3 11 0 15,-2 4-1-15,-2 0 0 16,0 11 7-16,-5 19-1 16,0 10 3-16,0 8-4 15,-17 3-3-15,-6 1 1 16,-2-4-2-16,-5-9-2 16,5-10 4-16,2-8-8 0,-3-9-12 15,13-6-20-15,1-2-25 16,3-4-16-1,4 0-72-15,5 0-137 16</inkml:trace>
  <inkml:trace contextRef="#ctx0" brushRef="#br0" timeOffset="12743.32">12390 6150 439 0,'-4'-7'50'0,"-3"7"4"15,-3 0 3-15,1 0-38 16,-6 0-7 0,-4 2-4-16,-2 7-3 0,-1 1 2 15,-4-2-2-15,3-2 1 16,2 2-5-16,3-1-2 15,4-3 5-15,5 1-6 16,4-2 1-16,1 2 1 16,4-3-1-16,0 3 2 15,0 0-3-15,0 2 1 0,0-4 4 16,0 1-5-16,0 1 2 16,0-1-1-16,4 0-1 15,16 0 5-15,6 1-6 16,-1-2 2-1,3 2 4-15,-9-1-6 0,-8 1 4 16,-9 7 1-16,3 4-2 16,-5 6 3-16,0 14-1 15,0 2-1-15,0 10 6 16,-9 0-8-16,0 6 2 16,-1 4 1-16,1 2-2 15,0 4 1-15,-1-2-1 16,1 3-1-16,-2-3 5 15,9 0-5-15,0-2 2 16,2-2 1-16,0-2 1 16,0-9 3-16,4-1-6 15,16-4 0-15,8-9 5 16,7-3-6-16,11-6 2 0,9-6 0 16,10-11-2-16,1-7 4 15,13 0-6-15,-4-13 1 16,2-14 6-16,-4-2-6 15,-9-6 1-15,-6 6 1 16,-9 2-1-16,-15-2-6 16,-8 4-9-16,-3-8-9 15,-12 4-12-15,-9-2-6 16,-2-3-8-16,0 5-43 16,-9-5-85-16</inkml:trace>
  <inkml:trace contextRef="#ctx0" brushRef="#br0" timeOffset="12995.74">12247 5909 516 0,'0'0'36'0,"0"0"-5"16,0 0 4-1,0 0-40-15,0 0-1 0,0 0-22 16,8 0-34-16,-1 8-35 16,-1 7-152-16</inkml:trace>
  <inkml:trace contextRef="#ctx0" brushRef="#br0" timeOffset="14019.25">11831 6253 308 0,'-16'-10'183'16,"9"1"-112"-16,7 9 1 16,0 0-39-1,0 0-20-15,0 0 2 16,0 0-9-16,0 11 0 0,19 3 2 15,-1 5-4-15,-2 6 3 16,-2 4-4-16,-10 6 3 16,-4 7 12-16,0 1-12 15,-30 0-5-15,-9-6 0 16,-4-4-8-16,-6-6-13 16,4-2-28-16,-4-6-36 15,5-9-32-15,-2-6-90 0</inkml:trace>
  <inkml:trace contextRef="#ctx0" brushRef="#br0" timeOffset="14236.28">11453 6370 375 0,'0'-5'75'0,"0"5"11"15,0 0-43-15,0 2-17 16,0 21-14-16,-9 8-7 15,-2 5 5-15,-3 2-5 16,-9-1-3-16,0 1 2 16,-4-4-7-16,1-2-10 15,5-5-40-15,-9-2-30 0,10-2-62 16,-10-9-135 0</inkml:trace>
  <inkml:trace contextRef="#ctx0" brushRef="#br0" timeOffset="14575.3">11219 6164 292 0,'-10'-7'140'16,"10"7"-55"-16,0 0-19 16,0 0-42-16,0 15-16 0,0 4 0 15,17 2 2-15,-4 1-4 16,-1 3-3-16,-3 7 2 16,0 2-1-16,-4 6 3 15,-5-3-2-15,0-1-3 16,-25-3 0-16,-10-2-5 15,-6-4-13-15,0-5-30 16,6-5-30-16,5-7-57 0,0-6-133 16</inkml:trace>
  <inkml:trace contextRef="#ctx0" brushRef="#br0" timeOffset="15179.22">10908 6309 446 0,'0'-2'39'15,"0"2"-35"-15,0 0 42 16,0 0-33-16,0 0-16 16,0 0 2-16,12 4 1 15,6 0-1-15,-2 2 4 16,12 2-6-16,-5-1 1 15,-7 1 5-15,-5 1-6 16,-8-1 1-16,-3 1 0 0,0 0-2 16,-14 4 7-16,-12-3-5 15,1 1-1-15,0-5 7 16,4-4-6-16,9-2 2 16,-1 0 1-16,6 0 0 15,3-15 3-15,4-5-3 16,0-8 0-16,0-1 4 15,0-1-6-15,6 5 2 16,1 10-1-16,-5 9-1 16,-2 6 0-16,0 0-4 15,0 2-3-15,0 23 10 16,-9 4-5-16,-12 6 3 0,6-4 1 16,-4-4-1-16,-4-8 5 15,5-7-4-15,-8-7 11 16,10-5 0-16,-2 0-6 15,1 0 0-15,6-15 10 16,2-12 6-16,9-8-12 16,0-13-2-16,0-10 5 15,0-6-1-15,0-2-5 16,0 11-4-16,9 12-1 16,-4 23-3-16,-5 12 2 15,0 8-9-15,0 0-14 16,0 1-13-16,0 24 3 15,-14 6-32-15,2 7-50 16,1 8-87-16</inkml:trace>
  <inkml:trace contextRef="#ctx0" brushRef="#br0" timeOffset="15885.28">10436 6145 290 0,'-12'-8'249'0,"12"8"-223"0,-2 0 14 16,2 0 19-16,0 0-30 16,0 0-29-16,0 0 0 15,0 4 0 1,0 2-3-16,0 4 3 0,0 2-10 15,0 0-4-15,8 4 0 16,-2 3-11-16,1-1 0 16,-5 3 20-16,-2 2 0 15,0 2 5-15,-9 1 0 16,-12 3 0-16,6-1 3 16,-4-5-2-16,2-4 0 15,6-5 6-15,2-4-9 16,5-5 6-16,4-5-3 0,0 0 1 15,0 0 5-15,0 0-2 16,2-3-1 0,18-13 2-16,6-1-10 15,1 5 6-15,3 2-4 0,0 7 2 16,-11 3 0-16,-8 0-2 16,-4 0 2-1,-5 6 4-15,-2 15-2 0,0 8 4 16,-11 8-5-16,-10 3 0 15,-5-1 3-15,0-3-6 16,-10-8 2-16,2-7 5 16,-5-9-6-16,0-6 5 0,3-6-2 15,8 0 1-15,2-12 7 16,5-15-3 0,8-1 0-16,3-13 0 15,6-4-2-15,4-9 3 0,0-6 1 16,0 2-3-16,0 11 7 15,0 14-7-15,2 12-2 16,2 10 1-16,-4 9-8 16,0-1 3-16,0 3-8 15,6 0-10-15,-4 0-12 16,0 0-15-16,-2 10-23 16,5 6-36-16,-3 11-154 15</inkml:trace>
  <inkml:trace contextRef="#ctx0" brushRef="#br0" timeOffset="16103.94">10222 6972 475 0,'56'0'18'0,"8"0"-19"15,9-7 39-15,-8 7-23 16,-14 0-17-16,-19 0 2 0,-21-2-15 16,-11-2-18-16,-2-6-8 15,-33 1-61 1,-10-3-176-16</inkml:trace>
  <inkml:trace contextRef="#ctx0" brushRef="#br0" timeOffset="16531.28">9874 6301 220 0,'-11'-13'258'0,"11"13"-250"15,0 0 4-15,0 0 45 16,0 8-32-16,0 7-17 15,0 3-4-15,0 11 1 16,0 3 18-16,0 6-12 0,0-4-10 16,-7-3 3-16,-9-6-7 15,0-6 2-15,-5-11 3 16,2-7-2-16,-1-1 7 16,-1 0 7-16,8-19 14 15,5-17 4-15,4-13-24 16,4-14-5-16,0-12 1 15,0-3-3-15,4 2 1 16,6 13-2-16,-5 17 0 16,-3 22 4-16,-2 16-6 15,0 8 3-15,0 0 1 16,0 0-7-16,0 6-8 0,0 15-7 16,-9 8-18-16,-3 10-26 15,5 2-29-15,3 7-68 16,4 4-106-16</inkml:trace>
  <inkml:trace contextRef="#ctx0" brushRef="#br0" timeOffset="16763.28">9651 6903 319 0,'26'0'42'16,"19"0"-30"-16,15-4 60 16,-2-5-29-16,-12 1-24 15,-5 4-6-15,-17 0-8 16,-13 3-5-16,-9 1-2 16,-2 0-11-16,0 0-50 15,-9 0-81-15</inkml:trace>
  <inkml:trace contextRef="#ctx0" brushRef="#br0" timeOffset="16972.42">9764 7144 264 0,'0'0'188'0,"0"0"-178"16,0 0 46-16,0 0-5 15,0 0-34 1,0 0-11-16,0 0-8 0,0 0-1 16,-4-2-15-16,-6-1-37 15,-1 3-82-15,-8 0-138 16</inkml:trace>
  <inkml:trace contextRef="#ctx0" brushRef="#br0" timeOffset="17715.28">9467 6358 503 0,'0'-4'48'0,"0"3"-38"15,0 1 51-15,0 0-27 16,0 0-25-16,0 0-7 16,0 14-1-16,0 9 2 15,0 1-4-15,0 4-1 16,0-6 2-16,0 0-13 16,0-10 2-16,-4-2-8 15,-11-6 5-15,-5-4 10 16,-5 0-1-16,-1 0 4 0,-1-2 6 15,3-10-6-15,11-5 4 16,1 5 0-16,10 0-2 16,-3 9 4-16,5 1-7 15,0 2 1-15,0 0 5 16,0 0-6-16,9 2 3 16,-3 6-1-16,-6 2-1 15,0 1 3-15,0-1-3 0,-19 0 1 16,-7-3 5-1,3-3-5-15,3-4 5 16,1 0 2-16,8 0 1 16,-1 0 0-16,5-6-4 0,3-4 3 15,4 1-2-15,0 6-8 16,0-2 4-16,4 5-2 16,13 0 0-16,-4 5 5 15,4 29-3-15,-13 16 4 16,-4 12 9-16,0 6-7 15,-30-4 1-15,-6-8-3 16,-9-15-2-16,0-12 2 16,-4-10-2-16,4-14-3 15,5-5 5-15,10 0-6 16,10-24 3-16,1-6-2 16,6-8-1-16,7-7 3 15,6-1-4-15,0-3 1 0,10 3 3 16,6 7-6-16,0 10-3 15,-2 10-4-15,-8 7-4 16,2 6 0-16,-6 2-16 16,-2 4-21-16,0 0-31 15,2 0-90-15</inkml:trace>
  <inkml:trace contextRef="#ctx0" brushRef="#br0" timeOffset="18074.89">9320 5852 417 0,'0'0'-12'15,"0"0"9"-15,0 0 19 16,0 0-12-16,-5 4-4 15,5 4-1-15,0-1 3 16,0 3-2-16,-2 0 6 16,0-4 1-16,2 0-3 15,-5-2 6-15,5-2 0 16,0 3 0-16,0-3 10 16,14-1 7-16,2 4 1 0,2-3-1 15,-6 2-13-15,2 2-5 16,-8 5-7-16,-1 7-4 15,-5 11 1-15,0 15-32 16,0 14-23-16,-18 10-86 16,-5 6-221-16</inkml:trace>
  <inkml:trace contextRef="#ctx0" brushRef="#br0" timeOffset="18328.27">9149 7249 150 0,'0'0'203'0,"30"0"-207"0,14 0 36 15,4-2 13-15,1-4-36 16,-3-3 0-16,-5 4-1 15,-13-4-10-15,-12 3 1 16,-14 0-4-16,-2-3-51 16,0-1-44-16,-32-11-158 0</inkml:trace>
  <inkml:trace contextRef="#ctx0" brushRef="#br0" timeOffset="18548.23">8975 6220 260 0,'-17'-17'293'0,"17"17"-287"16,0-1 23-16,0 1 39 16,0 0-53-16,0 0-15 15,0 0-8-15,0 0-8 16,0 1-4-16,-4 12-23 0,-1 5-66 15,1 11-135-15</inkml:trace>
  <inkml:trace contextRef="#ctx0" brushRef="#br0" timeOffset="18943.29">8779 6601 413 0,'-7'0'46'0,"0"0"-35"16,1 0 59-16,-4 0-36 0,1 0-29 16,-10 0 1-1,-9 0-6-15,-2 0 3 0,-2 8 8 16,4-1-6 0,6-6-2-16,10 2 24 0,10-3-16 15,2 0-5 1,0 0-5-16,0 1-2 0,0 2 2 15,0 1-1-15,0 4 1 16,2 5-1-16,8 12-1 16,-3 8 5-16,-5 8-5 15,-2 7 9-15,0 0 7 16,-11-3-4-16,-10-1 6 16,-3-10-9-16,1-9-8 0,8-6 4 15,0-11-5-15,6-3-3 16,5-5-12-1,-3 0-18-15,5 0-19 16,0 0-11-16,2-5-38 0,0-10-86 16</inkml:trace>
  <inkml:trace contextRef="#ctx0" brushRef="#br0" timeOffset="19191.27">8541 6251 445 0,'-4'0'39'0,"4"0"-19"0,0 0 25 16,2 0-24-1,15 0-14-15,4 0 5 0,1 0-6 16,1 0-3-16,-2 0-1 15,-1 0-12-15,-10-2-23 16,-3 2-33-16,-7 0-99 16</inkml:trace>
  <inkml:trace contextRef="#ctx0" brushRef="#br0" timeOffset="19415.28">8541 6251 380 0,'-98'-70'79'0,"98"70"-73"15,0 0 51-15,0 0-6 16,0 16-30-16,0 19-1 16,0 11-17-16,0 8-2 15,0 4-5-15,-5 4-26 16,-4 4-38-16,2-9-65 15,0-2-150-15</inkml:trace>
  <inkml:trace contextRef="#ctx0" brushRef="#br0" timeOffset="19635.29">8318 6617 444 0,'0'0'23'0,"0"0"22"15,0 3 8-15,0 13-41 16,0 7 0-16,0 2 4 16,-4 6-3-16,-7 6 6 15,-1-1-8-15,-4 1-11 16,-3-9 4-16,-2-1-16 16,1-6-41-16,8-6-41 15,-1-4-87-15</inkml:trace>
  <inkml:trace contextRef="#ctx0" brushRef="#br0" timeOffset="19843.28">8243 6255 497 0,'0'0'40'15,"0"0"-31"-15,0 0 30 16,0 0-34-16,0 0-17 16,0 0-15-16,0 11-31 15,0 10-38-15,-12 9-118 0</inkml:trace>
  <inkml:trace contextRef="#ctx0" brushRef="#br0" timeOffset="20124.29">7966 6462 152 0,'-5'-5'301'16,"5"2"-259"-16,0 3 5 15,0 0 18-15,0 0-38 0,0 0-13 16,5 8 0-1,7 11-1-15,1 10-2 0,4 4-4 16,-6 6-3-16,-4 5-2 16,-7-3-3-16,0-1 5 15,-16-7-13 1,-18-4-27-16,-6-7-35 0,-1-3-45 16,-5-11-136-16</inkml:trace>
  <inkml:trace contextRef="#ctx0" brushRef="#br0" timeOffset="20691.26">7676 6553 434 0,'0'-2'39'0,"0"2"-34"15,0 0 37-15,0 0-25 16,7 0-19-16,2 0 3 0,3 0-1 15,1 0 0-15,6 0 0 16,2 0-7-16,6 0-5 16,-2 5 10-16,-6 2-5 15,-10 2 2-15,-9 3 4 16,0 1-4-16,-21 1 6 16,-11 3 0-16,-2-5 0 15,4-3 15-15,2-5-3 0,10-4-1 16,6 0-1-1,3 0 3-15,7-11-3 16,2-11-12-16,0-8-1 0,0 0 3 16,0 1-5-1,0 10-1-15,4 9-5 0,5 10 0 16,-3 0 2-16,-4 0-10 16,0 13 1-16,-2 18 5 15,0 10 9-15,-10-2 4 16,-20-2 2-16,1-6 3 15,-6-9 5-15,-2-7 4 16,5-11-1-16,4-4 7 16,8 0-7-16,8-14 10 15,10-21-6-15,2-13-10 16,0-10 7-16,0-8-8 16,2-3-2-16,13 6 0 15,-4 13-7-15,0 19 2 0,-3 12-3 16,-4 15-8-16,-2 4-12 15,-2 0-31-15,0 0-23 16,0 18-35-16,0 10-154 16</inkml:trace>
  <inkml:trace contextRef="#ctx0" brushRef="#br0" timeOffset="21291.29">7578 5597 244 0,'-3'-9'212'16,"-2"9"-204"-16,3 0 4 16,2 0 15-16,0 0-9 15,0 0-18-15,0 0-1 16,0 3 1-16,0 6-3 15,0 4 2-15,-5 2 3 16,3 3-7-16,-2 5 4 16,-3 3-1-16,-3 0 1 15,3-4 3-15,1-7-4 16,6-5 2-16,0-10 3 0,0 2-5 16,0-2 5-16,11 0-1 15,23 0 3-15,19-7 0 16,3-6-5-16,1 2 0 15,-13 8 4-15,-14 3-7 16,-14 0 7-16,-9 0 2 16,-7 12 12-16,0 17-2 15,0 12-9-15,-13 7 1 16,-11 0-3-16,1-7-5 16,-2-6 1-16,-5-8-1 15,-7-8 0-15,-2-7 3 16,-3-6-3-16,-3-6 0 0,0 0 5 15,13-4-2 1,2-17 20-16,10-8 4 0,6-5-15 16,7-8-2-16,7-6-6 15,0-3 1-15,0-4 3 16,0 9-8-16,9 1 2 16,1 12-5-16,-6 12-5 15,1 8-10-15,-5 8-38 16,2 3-15-16,-2 2-58 15,0 0-180-15</inkml:trace>
  <inkml:trace contextRef="#ctx0" brushRef="#br0" timeOffset="23051.29">5839 6342 436 0,'-11'-22'89'15,"9"17"-26"-15,2 5-28 16,0 13-28-16,0 24 2 16,2 14-4-16,9 12 3 15,1 7-3-15,-1-2 0 16,-2-1 17-16,-1-9-4 16,-4-12-8-16,-4-16-5 15,0-9-6-15,0-11-2 16,0-3-17-16,0-5-39 0,-4-2-34 15,-2 2-78-15,6-2-98 16</inkml:trace>
  <inkml:trace contextRef="#ctx0" brushRef="#br0" timeOffset="23460.3">6081 6735 101 0,'0'0'183'0,"7"0"-152"0,0 0 2 15,0 0-16-15,-1 0-15 16,-1 0-4-16,0 0 6 16,0 0-8-1,-3 5 6-15,-2 0-2 0,0 4 5 16,0-1 8-16,0 4-5 15,-7 0 3-15,-7-5 6 16,1 2-7-16,-4-5 4 16,4-2 1-16,-2-2 5 15,4 0-2-15,-1 0-5 16,3 0 2-16,2-5 7 0,7-10-12 16,0-9-6-1,0 0-1-15,3-3-6 0,12 4 5 16,0 8-5-1,-4 11-5-15,-1 4-3 16,-1 0-18-16,-3 0-17 16,1 13-27-16,1 7-63 15,-2 4-122-15</inkml:trace>
  <inkml:trace contextRef="#ctx0" brushRef="#br0" timeOffset="23866.27">6403 6692 267 0,'-6'-4'150'16,"3"4"-76"-16,3 0-42 16,0 0-21-16,0 0-7 0,0 0-2 15,0 6 3-15,0 0-6 16,0 3 0-16,0-2 3 15,0 2-5-15,0-1 0 16,0 1 0-16,0 1 2 16,-12-2 4-16,-8 1-3 15,4-4 3-15,-8 0 7 16,4-5-2-16,-1 0 6 16,0 0 2-16,10 0-1 15,2-5 2-15,6-15-8 16,3-5-7-16,0-2 4 0,3 0-8 15,17 5 0 1,-1 1 1-16,2 9-2 16,-10 3-2-16,3 9-11 0,-4 0-15 15,-8 0-11-15,2 15-40 16,-2 8-34-16,-2 3-111 16</inkml:trace>
  <inkml:trace contextRef="#ctx0" brushRef="#br0" timeOffset="24311.31">6470 6099 247 0,'0'-7'205'0,"0"7"-165"16,0-3-11-16,4 1-16 15,15-1-9-15,-8-2 2 16,6 3-5-16,-13 2-1 16,1 0 4-16,-5 0-7 15,0 0 5-15,0 5 8 0,-21 12-7 16,-4 9 2-1,2-6-5-15,2-1-1 0,5-7 4 16,0-3-2-16,2-6 9 16,2-3 9-16,6 0-10 15,3 0 2-15,3-3 4 16,0-11-9-16,0-7-3 16,0-2-4-16,16 2 0 15,1 4 2-15,1 5-12 16,-9 5-10-16,7 4-18 15,-4 3-6-15,-5 0-24 16,4 3-57-16,-4 16-66 16</inkml:trace>
  <inkml:trace contextRef="#ctx0" brushRef="#br0" timeOffset="24847.28">6910 6534 150 0,'-19'-10'270'15,"19"6"-227"1,-4-1-6-16,2 2-20 0,2 1-12 15,-10-3-7-15,5 2 0 16,-4-1 6-16,7 1-2 16,0-1 12-1,-5-1-3-15,3 5-5 0,-4-3 0 16,-3 3-8-16,4 0 2 16,0 0 2-16,-5 0-6 15,1 0 5-15,-3 0-2 16,-2 12 1-16,-7 5 2 15,-7 8-3-15,-2 6 0 16,0 5 5-16,-3 6-4 0,10 6 3 16,8-4 2-16,6-1-1 15,11-6 0-15,0-2-4 16,21-6 1-16,9-2 4 16,2-3-5-16,7-8 6 15,2-8 6-15,4-8-3 16,-4 0-2-16,-7-8-8 15,-17-7-2-15,-13 2-3 16,-4 10-11-16,0-1-6 16,-9 4-11-16,-12 0-26 15,-2 0-45-15,-5 14-105 16</inkml:trace>
  <inkml:trace contextRef="#ctx0" brushRef="#br0" timeOffset="25423.27">5284 6580 469 0,'0'-5'107'0,"0"5"-65"0,0 0 11 16,0 0-16-16,0 17-24 16,5 4-14-16,14 0 1 15,4 2 1-15,1 2-2 16,0 4 3-16,-8 2-2 16,-11 1 0-16,-5 0 6 15,-9-1-8-15,-35 0 2 16,-14-2-30-16,-9-5-45 15,-1-2-62-15,-2-8-143 16</inkml:trace>
  <inkml:trace contextRef="#ctx0" brushRef="#br0" timeOffset="25620.29">4946 6774 295 0,'0'0'202'0,"-2"0"-170"0,-7 9 9 15,-5 23 6-15,-2 13-20 16,0 4-1-16,4-2-13 16,-4-8-5-16,0-6-9 15,-3-9-3-15,-2-2-18 16,1-6-57-16,-7-8-67 16,-8-8-180-16</inkml:trace>
  <inkml:trace contextRef="#ctx0" brushRef="#br0" timeOffset="26135.28">4557 6678 460 0,'-18'-15'14'16,"8"2"-13"-16,6 1 31 15,4-6-13-15,0-10-15 16,0-6-1-16,0-4-5 15,0 4 4-15,0 2 10 16,7 6-1-16,7 9-1 16,4 2-6-16,12 3-4 0,7-1 1 15,11 0-3 1,5 3-2-16,0 4 0 0,-3 5 0 16,-15 1 3-16,-10 0 0 15,-13 0 4-15,-12 9 7 16,0 4-1-16,-7 8 6 15,-20 4 2-15,-8 6-15 16,-6 3-1-16,-13 4-3 16,-1 1-12-16,-9 2-2 15,1-5 8-15,11-5 5 16,-1-6 6-16,9-10-5 16,9-12 6-16,8-3 7 15,13 0 3-15,8-6 10 0,3-23-3 16,3-17-5-16,0-15-7 15,0-13-1-15,0 2 2 16,0 11-3-16,0 17-6 16,0 19 2-16,0 15-6 15,0 8-9-15,0 2-7 16,0 0-32-16,0 3-4 16,-7 23-20-16,-11 14-76 15,-3 3-125-15</inkml:trace>
  <inkml:trace contextRef="#ctx0" brushRef="#br0" timeOffset="26475.11">4106 6320 322 0,'-3'-13'195'0,"-1"10"-176"15,4 3 3 1,0 0 25-16,0 13-29 0,0 27-22 15,0 22 4-15,-4 14 0 16,4 16-1-16,0-4 4 16,0-4-5-16,-3-12 1 15,-11-11 2-15,-6-13-11 16,-8-14-2-16,-4-16 5 16,0-15 5-16,2-3 4 0,2-7-1 15,7-25 2-15,10-15 7 16,3-15-13-1,8-2 3-15,0-3-2 16,6 12-2-16,9 14-17 0,-2 11-17 16,-4 14-6-1,-5 10-17-15,-2 6-48 0,-2 0-67 16</inkml:trace>
  <inkml:trace contextRef="#ctx0" brushRef="#br0" timeOffset="27511.12">3524 6367 350 0,'-9'-9'157'15,"9"8"-131"-15,0 1 30 0,0 0 1 16,0 0-34-16,0 0-19 15,0 0-4-15,0 0 0 16,0 0-3-16,0 0-1 16,-3 0-5-16,3 1-15 15,0 4-1-15,0-3-5 16,0 3 2-16,-2 0 7 16,-3 4 8-16,-2 3 7 15,-6 6 7-15,-8 8-2 16,-5 0 3-16,-2 1 2 15,1-2 0-15,4-2 2 0,7-6 1 16,5-7-4-16,4-6 2 16,7-2-5-16,0-2 2 15,0 0-2-15,0 0 1 16,0 0 4-16,0 0-5 16,0 0-1-16,9 0 6 15,7 0-6-15,7 0 2 16,7 0-1-16,6 0 0 15,6 0 1-15,-5 0-3 16,-7 0 0-16,-14 0 4 16,-9 6-6-16,-7 4 1 15,0 4 3-15,0 3 4 0,-16 4-2 16,-8 0-2-16,2-2-2 16,-3-7 5-1,-1 1-6-15,1-7 4 0,-3-4-1 16,0-2-1-16,-4 0 4 15,0 0-5-15,0-8 4 16,2-7 7-16,4 2-3 16,9-1 7-16,2 4 3 15,9 4-3-15,1 2-5 16,5 1-9-16,0 3 1 16,0 0 3-16,0 0-6 15,0 0 1-15,0 0-3 16,0 0-4-16,0 0 3 0,0 0-9 15,0 3 2-15,0 15 11 16,-12 7 2-16,-10-2 2 16,-4-1-1-16,1-7 0 15,-1-4 5-15,1-8-4 16,2-1 5-16,2-2 5 16,3 0-2-16,2-2 5 15,6-15-4-15,6 3-1 16,4-2-7-16,0 5-5 15,0 7 0-15,0 4 1 16,0 0-6-16,2 7-5 16,-2 24 0-16,0 12 13 0,-7 5 3 15,-16-3-3-15,-4-5 3 16,-6-11 11-16,-3-9-7 16,1-9 2-16,3-9-3 15,6-2 0-15,9 0 4 16,2-17-5-16,4-14-1 15,-3-15 1-15,5-9-6 16,2-3 1-16,3 4-2 16,4 14 1-16,0 10 1 15,0 11-9-15,0 6-6 16,2 7-10-16,2 3-29 16,1 3-6-16,-5 0-56 15,4 0-114-15</inkml:trace>
  <inkml:trace contextRef="#ctx0" brushRef="#br0" timeOffset="27779.26">3222 7175 412 0,'25'0'85'0,"5"0"-85"15,11-5 28-15,8-4 5 16,0 6-23 0,-4-3-10-16,-8 3-3 0,-14 3-14 15,-12 0-40 1,-11 0-73-16,0 0-175 0</inkml:trace>
  <inkml:trace contextRef="#ctx0" brushRef="#br0" timeOffset="27951.3">3331 7545 453 0,'0'-12'33'0,"0"1"-75"16,0-1 46-16,0-3 4 0,2-2-72 16,-2-12-145-1</inkml:trace>
  <inkml:trace contextRef="#ctx0" brushRef="#br0" timeOffset="28191.25">3209 6041 192 0,'0'-7'301'0,"0"7"-243"15,0 0-20-15,0 0 10 0,0 0-35 16,0 0-12-16,0 0-9 15,-5 0-25-15,-3 4-10 16,0 12-35-16,-4 7-122 16</inkml:trace>
  <inkml:trace contextRef="#ctx0" brushRef="#br0" timeOffset="28443.28">2916 6313 134 0,'0'-6'185'0,"0"6"-151"0,0-3 16 16,16 3 10-16,9 0-28 15,3 0-23-15,2-1-5 16,4-1-3-16,-1 0-2 15,-6-1 3-15,-2-1-24 16,-6 4-62-16,-8 0-98 16</inkml:trace>
  <inkml:trace contextRef="#ctx0" brushRef="#br0" timeOffset="28679.28">2723 6336 348 0,'0'-7'73'16,"0"6"-29"-16,0 1 30 16,0 0-11-16,-2 0-34 15,-1 0-19-15,3 0-10 16,0 0-2-16,0 0-20 0,0 0-50 15,0 0-61-15,0 1-145 16</inkml:trace>
  <inkml:trace contextRef="#ctx0" brushRef="#br0" timeOffset="28911.23">2453 6259 132 0,'-4'-4'278'15,"4"4"-231"-15,0 0-9 0,0 0 18 16,0 29-34-16,-8 16-18 16,2 13 3-16,-1 12-12 15,-6 0-12-15,3-5-27 16,1-4-89-16,0-10-156 15</inkml:trace>
  <inkml:trace contextRef="#ctx0" brushRef="#br0" timeOffset="29519.3">2304 6491 384 0,'-5'-5'101'16,"5"5"-91"-16,0 0 17 15,0 0 16-15,0 0-23 16,0 0-22-16,0 12-3 16,0 4 11-16,0 2-10 15,0-1 8-15,0-3-4 16,0 1-1-16,0-4-2 16,-2-3-4-16,-10 2-1 15,3 3 11-15,-4 1-4 16,-2 2 2-16,6 5 0 15,3 0 2-15,6 2-1 16,0 0-2-16,0-7 1 16,0-3 3-16,0-6-4 15,0-7 7-15,0 0 1 0,0 0 9 16,0 0 16-16,0 0-9 16,-15-12-8-1,-6-10-6-15,-5-11-11 0,-4-4 2 16,4 1-2-16,10 9 2 15,4 10 4-15,6 9 4 16,3 8 2-16,-4 0 0 16,2 0-7-16,-8 0 3 15,-12 10-3-15,-17 15-4 16,-18 4 2-16,-9 3-3 16,-4-8 3-16,1-10 13 0,7-5-1 15,5-9-3-15,10 0-2 16,8-6-3-1,15-14 4-15,7-8-1 16,5-5-3-16,6-15 0 0,3-10-9 16,4-2 3-16,2 9-4 15,0 14-4-15,0 11-2 16,0 16-16-16,0 4-9 16,0 5-4-16,0 1-30 15,0 0-47-15,0-3-97 16</inkml:trace>
  <inkml:trace contextRef="#ctx0" brushRef="#br0" timeOffset="29707.29">1452 6239 379 0,'35'-5'43'0,"18"-3"9"16,13-4 22-16,10-2-37 15,-6-1-31-15,-6 2-2 16,-19 3-13-16,-15 5-35 16,-4 4-49-16,-20 1-89 15</inkml:trace>
  <inkml:trace contextRef="#ctx0" brushRef="#br0" timeOffset="29915.28">1093 6707 531 0,'0'-7'54'0,"0"6"-43"16,0-2 37-16,0 3-24 15,0 0-23-15,0 0-13 16,0 0-48-16,0 0-42 15,0 0-108-15</inkml:trace>
  <inkml:trace contextRef="#ctx0" brushRef="#br0" timeOffset="44915.26">5128 9244 14 0,'-11'7'72'15,"8"-7"-26"-15,-2 0-21 0,3 0-17 16,-5 0-22-1,-2 5-98-15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07:04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32695 1708 396 0,'2'-13'85'15,"-2"3"-58"-15,0 8 20 16,5 2-37-16,-5 0-7 16,2 0-3-16,3 8 1 15,0 6 2-15,-3 0-3 16,0-2 4-16,-2 0 5 0,0 1 6 16,0 1-2-1,-7 1-7-15,-9-1-4 16,-5-2 2-16,-1-3-5 15,1-1 4-15,0-6-3 0,5-2 0 16,2 0 3 0,-2-7-3-16,2-12 0 0,5-10 6 15,7-7-5-15,2 2 4 16,0 5 0-16,0 5 1 16,0 14 1-16,0 7-5 15,0 3-2-15,0 0 3 16,0 0-7-16,0 0 0 15,0 0-4-15,0 20 6 16,-5 4 2-16,-7 3-3 16,-1-3 0-16,-4-9 0 15,4-6-8-15,-8-5 11 16,5-3 2-16,2-1 0 16,-6 0 4-16,3 0-2 0,6-20-3 15,5-3 4-15,4-2-3 16,2 9 9-16,0 8-7 15,0 4-1 1,0 4 0-16,0 0-5 0,0 0 2 16,0 6 2-16,15 14 1 15,-4 14 6-15,1 9-5 16,-3 5-1-16,0 8 1 16,-5-3-4-16,2-1-2 15,-2-2 4-15,0-6-2 16,-1-10-9-16,-1-11 8 15,-2-8 0-15,2-11 0 16,-2-4-7-16,0 0-12 0,0 0-18 16,0 0-34-16,0 0-46 15,0 0-90-15</inkml:trace>
  <inkml:trace contextRef="#ctx0" brushRef="#br0" timeOffset="388.95">32126 2181 305 0,'0'0'68'0,"0"0"-30"16,0 0 8-16,10 0-35 15,12 7-6-15,4-2-1 16,4-2-6-16,-16-1 3 16,-3-2 2-16,-6 3 1 15,-5-3 20-15,0 0 3 16,0 0-15-16,-7 2-10 0,-6 0-5 15,-8 0 1-15,-1 1-2 16,7 0-6-16,3-1 2 16,10-2-10-16,-3 0-9 15,5 0-28 1,0 0-46-16,0 0-87 0</inkml:trace>
  <inkml:trace contextRef="#ctx0" brushRef="#br0" timeOffset="199042.42">17786 11175 281 0,'-7'0'10'15,"5"0"-10"-15,2 0 32 16,-5 12 22-16,-2 7-26 16,-2 1-13-16,-2 0 3 0,-3 0 3 15,-2 3 1-15,-7 3-5 16,-3 2-8-16,1 2 0 16,-3 4 6-16,8-5-12 15,-8 3 1-15,12-10-1 16,-12 2-3-16,8-5 2 15,-10 2-3-15,-10 0 1 16,6 0 4-16,-12 4-7 16,2-5 4-16,1 1-1 15,-8-1-1-15,0-3 3 16,3-1-4-16,-3 1 1 16,8-5 5-16,1 3-7 0,3-3 4 15,0 2-1 1,5-1-2-16,-13-4 5 0,6-2-5 15,-10-4 1-15,0 3 4 16,1-1-5-16,-1-4 3 16,0 6-2-16,1-5 0 15,-3 0 4-15,2-1-5 16,10 1 1-16,-3 1 4 16,3-1-6-16,2 0 5 15,-3 3-3-15,-4-5 0 16,5 3 3-16,-10-1-4 15,0-2 2-15,6 0 3 16,-2 0-6-16,2 0 5 0,-2-5-3 16,-6-7 0-16,3 2 4 15,-3 0-5 1,-3 1 0-16,3-3 5 16,3 0-5-16,-1 0 3 0,0-1-1 15,1-1-1-15,4 2 3 16,0-4-4-16,0-2 1 15,0-1 5-15,4-3-7 16,-1-3 4-16,-4 0-3 16,-3 3-1-16,-3-8 3 15,2-1-8-15,1 2 6 16,4-5 5-16,0 5-6 16,2 0 4-16,5-1-1 15,7 3-3-15,2-4 6 16,4 1-6-16,10-5 1 15,0 1 4-15,5-4-5 16,1-1 5-16,1 3-4 0,-2-5 0 16,-1 4 4-16,1-2-4 15,-1 0 1-15,5-4 3 16,-2 5-6-16,9-4 6 16,0-3-4-16,0-1-1 15,0-1 4-15,0 1-4 16,5-2 2-16,-1 2 2 15,3 1-5-15,-2 1 2 16,2-2-1-16,-3 0 1 16,3 0 1-16,-5 1-2 15,3 0 2-15,0 2 2 16,-5 0-4-16,2 4 3 0,3-3-2 16,-3 5 1-16,0 2 2 15,-2-2-3-15,5 3 1 16,-1-2 3-16,3 0-3 15,-2 0 1-15,4 2 1 16,0 3-3-16,1-1 4 16,1 1-3-16,0 2 0 15,6 0 1-15,-4-4-3 16,6 7 0-16,2-3-5 0,-3-5 1 16,1 3 3-16,1-5-5 15,1 7 5 1,0 0-1-16,2 5-3 15,-3-1-1-15,1 0 2 0,0 4 4 16,-1 1 4-16,1 3-2 16,0 1 0-16,5-3 0 15,-2 2 0-15,2-3 0 16,-1 3-3-16,3 1 2 16,2-3 4-16,0 3-3 15,4 0 0-15,-2-1 4 16,3 0-4-16,-1 3 1 0,-2-1 1 15,-6 0-1 1,-1 3 5-16,-4-1-6 16,5 3 0-16,-2 0 3 15,2 0-3-15,4-1 1 0,0 2 0 16,2 1-1-16,0 0 3 16,0 4-3-16,1-2 0 15,4 0 2-15,-5 4-2 16,0-2 2-16,-2-1-1 15,0 5-1-15,-2-2 4 16,-6 2-4-16,6 0 2 16,4 0 3-16,-2 0-2 15,10 0 2-15,5 0-2 16,6 0 1-16,7 0 2 16,2 0-3-16,-5 0 3 15,5 0 3-15,-8 4-4 16,-3 5 3-16,-8-3-4 0,-9 3-3 15,-2-1 5-15,-2 1-8 16,-3 3 3-16,5 0 3 16,5 2-3-16,-1 2 3 15,8 3 0-15,4 0 3 16,0 1 0-16,0 2-2 16,-2-1-1-16,-5-1 2 15,-7-1-3-15,-9-3 2 16,-3 4-4-16,-1 2 0 15,2-3 4-15,-1 7-5 16,6-1 4-16,-1 4 2 16,5 2 0-16,0 0 5 15,2-3-5-15,-2 4 1 0,-2-1 5 16,-5-2-7-16,0 0 1 16,0-3 1-16,-7-2 0 15,5 5 5-15,-3-2-2 16,3 4 1-16,-3-5 1 15,1-1-8-15,2 2 2 16,-1-2 0-16,1 1-3 16,2 0 4-16,0-1-6 15,2 1 2-15,-4 0 2 16,-7-1-6-16,2 4 4 0,-5-2-2 16,1 2 0-1,-1 0 1-15,-1 1 0 0,-1 0-3 16,-2-1 7-16,-5-2-6 15,0-3 3-15,0 3-1 16,6-2-1 0,-6 0 1-16,5 2 0 0,2-3-2 15,-5 1 5-15,4 0-5 16,1 0 2-16,-7 0 1 16,7-1-4-16,-7 5 6 15,3-5-3-15,-5 3 0 16,0-1 5-16,0 1-7 15,0 1 3-15,0-1-1 16,0 2 0-16,0 1 1 0,0 2-1 16,0-4-1-16,0 3 5 15,0-1-6-15,0 1 4 16,0-2-1 0,0-5-2-16,0 0 4 0,-5 0-4 15,3-2-2-15,-7 4 8 16,0-4-8-16,4 3 4 15,-2 0-2-15,0 0 0 16,5-2 2-16,-2 1-3 16,-1-3 2-16,0 4 3 15,-2-1-5-15,3 2 4 16,-10 1-2-16,7-5-1 16,-7 1 4-16,0 3-4 0,-2-3 0 15,-5 5 6 1,-1-2-6-16,1 3 3 15,-9 3-3-15,7-6 0 16,-7 5 3-16,2-4-4 0,-2-3 0 16,5 0 5-16,-3-1-7 15,-4-3 1-15,-7 1-7 16,-2 0-21-16,-8-4-23 16,6 3-31-16,-6 1-50 15,4-4-145-15</inkml:trace>
  <inkml:trace contextRef="#ctx0" brushRef="#br0" timeOffset="199404.66">17448 11550 165 0,'-21'18'146'15,"0"6"-142"-15,3 8 20 0,-10 4 42 16,-2 0-39-16,-11 2-23 16,-10-4-1-16,-11-2-3 15,-12-3 1-15,-13-6-1 16,-8-3-18-16,-4-7-54 16,-4-9-86-16</inkml:trace>
  <inkml:trace contextRef="#ctx0" brushRef="#br0" timeOffset="201389.98">15965 8953 172 0,'0'0'70'15,"0"-2"-4"-15,0 2-32 16,0 0-16-16,0 0-8 16,0 0-4-16,0 0 5 15,0 0-1-15,0 0 4 16,0 0 4-16,0 0-4 16,0 0 2-16,0 0-5 0,0 0 0 15,0 0 1-15,0 0-5 16,0 0 2-1,0 0-1-15,0 0 0 16,0 0 3-16,0 0-6 0,0 0-2 16,0 0 2-16,0 0-6 15,0 0 1-15,0 0-2 16,0 2 5-16,0 9 2 16,0 3-5-16,0 6 1 15,7 6 2-15,-5 3 6 16,3 8 2-16,-3 4-6 0,-2 5 0 15,0 2 1 1,3 3-1-16,-3 1 9 0,0 2-6 16,0 0-8-16,0-6 6 15,0-3-3-15,0-1-1 16,0-3 2 0,0-2-6-16,0 0 4 0,2-3 2 15,5-1-5-15,-5 3 4 16,3-6-3-16,-5 1-1 15,0 1 3-15,0-5-3 16,0-1 0-16,0 4 3 16,0-3-3-16,0 1 2 15,0 4-1-15,0-5 0 16,0 2 3-16,0-2-4 16,0 2 1-16,0 2 3 15,0 0-4-15,0 0 3 16,0 1-2-16,0-1 0 0,0 0 2 15,0 1-3-15,0 0 1 16,-5-1 3-16,5 2-2 16,-4-2 2-16,4-2 0 15,-5 3-1-15,5 0 3 16,0 0-5-16,-2-1 4 16,2-2 3-16,0 0-3 15,0-2 3-15,0 2-3 16,0-2 1-16,0 1 1 15,-3-1-4-15,-4 0 1 16,5-1 2-16,-5 4-5 16,5-3 4-16,0 1-3 0,-5-1 1 15,4-4 1 1,1 2-3-16,2-2 2 0,0 1 1 16,0-2-4-16,0 1 3 15,0-3-2-15,0 2-1 16,0-1 5-16,-5 2-6 15,3-1 3-15,-5 0 4 16,5 3-4-16,-2-3 4 16,-1 8-3-16,5-9-2 15,-3 2 3-15,1-2-4 16,-3-5 0-16,5 3 3 16,0-1-4-16,0 0 5 15,0-6-4-15,0 4 0 0,0 1 4 16,0-1-5-16,0 0 2 15,0-2 3 1,0 0-4-16,0 0 2 0,0-4-2 16,0 5 1-16,0-8 2 15,0 1-4-15,0 0 2 16,0-1 2-16,0 1-3 16,0 0 2-16,0 2-2 15,0 0 0-15,5-4 4 16,-3 2-6-16,-2-2 3 15,0-1 1-15,0-3-2 16,0-2 2-16,0-2-4 16,0 0-3-16,0 0-5 15,0 0-22-15,0-2-26 0,-7-9-46 16,-15-3-111-16</inkml:trace>
  <inkml:trace contextRef="#ctx0" brushRef="#br0" timeOffset="209382.5">17869 7916 42 0,'-12'-5'63'15,"-8"5"-29"-15,-1 17 8 16,2 12 6-16,-1 6-34 16,-12 11 8-16,-1 11-6 15,-8 10 2-15,-7 6 50 16,4-1-35-16,-5 3-4 15,-1 1-11-15,-1 1-8 16,0-1-3-16,-3-1-4 16,-2-7 0-16,3-8-4 0,10-8 1 15,5-10 5-15,8-9-6 16,8-9 1-16,3-5 1 16,10-9-2-16,5-1 1 15,-2-5-3-15,6-4 1 16,0 0 3-16,0 0-4 15,0 0 3-15,0 0-1 16,0 0-1-16,0 0 3 16,0 0-1-16,0 0-1 15,0 0 3-15,0 0-4 16,0 0 2-16,0 0-1 16,0 0-3-16,0 0 3 0,0 0 0 15,0 0-1 1,0 0 3-16,0 0-3 0,0 0 4 15,10-9 0-15,-3-5 0 16,-3-1 2-16,3-3-2 16,3-6-1-16,-1-4 6 15,0 3-10-15,-5 5 8 16,4 6-4-16,-6 7 1 16,-2 5-1-16,0 2-2 15,0 0 0-15,0 0 3 16,0 0-7-16,0 9 7 15,0 17-3-15,0 7 1 0,0 9 0 16,-10 1-1-16,-1 5 0 16,-2-2 2-16,-2-8-1 15,9 0 1-15,1-13-1 16,3-11 0-16,2-4 2 16,0-7-4-16,0-3 1 15,20 0 6-15,10 0-6 16,5-17 2-16,9-3-1 15,-1-1 1-15,-1 4 0 16,-10 5-1-16,-11 4-3 16,-10 8 4-16,-2 0-17 15,-9 0-18-15,0 0-42 16,0 10-63-16</inkml:trace>
  <inkml:trace contextRef="#ctx0" brushRef="#br0" timeOffset="210503.24">19077 10299 265 0,'0'-2'12'16,"0"2"10"-16,-2 0 39 16,-26 0-40-16,-11 2-3 15,-11 6-4-15,-5-4 0 0,-13 3 0 16,-7-3-5-1,-6-2-6-15,-7 0 0 16,-2 2-3-16,6 1 0 16,-6-1 1-16,5 0-2 0,4-3 3 15,10 2-3-15,4-3 0 16,12 0 7-16,6 0-5 16,6 2 1-16,6 0 1 15,7-2 5-15,9 0 1 16,8 0-6-16,3 0-1 15,10 0 5-15,0 0-5 16,0 0 0-16,0 0 8 16,2 0-9-16,19 0 0 15,5-7-2-15,-1 2 0 16,5-6 5-16,7 1-7 16,-3-1 1-16,7-3-5 15,-1-2 1-15,-3-3-1 0,-3-4 2 16,-2-2 1-16,7 3 8 15,-18 0-4-15,-2 10 4 16,-10 4 3-16,-7 6 1 16,-2 2-1-16,0 0-5 15,-4 0-4-15,-22 6 6 16,-6 10-5-16,2 1 1 16,0 2 0-16,0 0 0 15,-2-1 1-15,2 1-2 16,0-3 0-16,-2 1 4 15,9 2-5-15,-5-3 2 16,8 2-1-16,-3 1 1 0,6 0 1 16,6-2-2-16,2-1 0 15,9-1 4-15,0-5-6 16,0 0 4-16,0-1-1 16,9-1 0-16,23-2 3 15,7 0-3-15,10 3 1 16,4 1 4-16,-1 0-5 15,-1 6 15-15,2 6-14 16,-3 0-2-16,-12 4-1 16,-16 0-22-16,-12 6-35 15,-10 2-85-15,0 8-157 16</inkml:trace>
  <inkml:trace contextRef="#ctx0" brushRef="#br0" timeOffset="211131.66">17378 11833 223 0,'0'0'169'15,"23"10"-145"-15,5 22 26 16,2 7-3-1,4 7-23-15,13 7-8 0,-4 7-8 16,6 13 19-16,-1 6-1 16,-4 6-7-16,-3 2-3 15,-9-5-9-15,-2 3 30 16,-2-6-17-16,-5 2-20 16,7-2 9-16,0-9 7 15,2-9-17-15,7-12 2 16,3-15 0-16,-1-10-4 15,-4-14 0-15,-7-3-14 0,-18-7-12 16,-12 0 5-16,0 0-27 16,-28-9-7-16,-14-6-21 15,-10-2-61 1,-6 1-94-16</inkml:trace>
  <inkml:trace contextRef="#ctx0" brushRef="#br0" timeOffset="211816.16">17397 11838 67 0,'0'0'50'15,"0"0"-18"-15,0 20 52 0,-7 13-14 16,-2 5-13-16,4 5-15 16,-4 4-4-16,0 3-9 15,2-2-2-15,5-2-3 16,-3-8-10-16,0-6-2 15,3-11 3-15,0-9-10 16,2-7 2-16,0-5-2 16,0-3 2-16,0-23-4 15,2-12-3-15,10-11-1 16,-3-14 3-16,-2-3-5 16,-3-2 0-16,-4 8-7 15,2 10 4-15,-2 16 9 0,0 10-4 16,0 9 2-16,0 8 5 15,0 4-4-15,0 3-1 16,0 0-2 0,0 0-1-16,7 0 3 0,21 0-5 15,16 0 10-15,18 0 4 16,9 3-8-16,8 14 1 16,-6 5-1-16,-11 4-2 15,-15 1-2-15,-24 0-27 16,-21 4-63-16,-2 5-105 15</inkml:trace>
  <inkml:trace contextRef="#ctx0" brushRef="#br0" timeOffset="212662.72">14923 11782 16 0,'2'-7'334'0,"-2"7"-342"15,0 0 0-15,-21 0 28 16,-11 13 13-16,-7 8-12 15,-12 6 2-15,-4 2-20 16,-10 4 1-16,-8 4 11 16,-8 0 6-16,-4 1-2 15,-7 0 0-15,-5 2-6 16,5 0 2-16,0-1-9 16,7 0 9-16,6 1-2 15,6-3 1-15,4-2 2 0,9-2-4 16,9-4-4-1,10-6 6-15,16-7-15 16,6-3 3-16,3-4-3 16,10-6-6-16,0-1-2 0,6 0-8 15,0-2-13 1,0 0-1-16,6 0-6 0,16-4-31 16,1-6-49-16,7-5-113 15</inkml:trace>
  <inkml:trace contextRef="#ctx0" brushRef="#br0" timeOffset="213262.12">14741 11794 82 0,'-30'13'163'0,"-5"-6"-163"15,-2 0-3-15,3-2 9 16,-3-5-1-16,3 0-3 16,6 0 0-16,9 0 1 15,10 0 21-15,7 0-5 0,2 0-2 16,0 0 1 0,0 0-3-16,9 0-7 0,12-7-5 15,7-3 4-15,2 3 3 16,6 2-10-16,1 0 6 15,7 1 3-15,6 1 5 16,3 3 7-16,3-3 2 0,-11 3 0 16,-5 0-2-1,-10 0-16-15,-14 0-1 16,-12 0-3-16,-4 0-1 16,0 0 1-16,0 10 4 0,-2 15 4 15,-14 8 2-15,2 8-4 16,-4 7 8-16,6-3-2 15,-1-1-6-15,-2-4-3 16,4-10-5-16,2-5-2 16,-3-8 0-16,3-9-22 15,0-3-37-15,-3-5-45 16,-1 0-83-16</inkml:trace>
  <inkml:trace contextRef="#ctx0" brushRef="#br0" timeOffset="213906.55">12554 10150 38 0,'30'6'205'0,"16"2"-195"16,5-3 14-16,15-3 51 0,13-2-33 16,13 0-19-16,11 0-6 15,19 0-2 1,2-7-2-16,5-1 2 16,-5 2-2-16,-11 3-3 0,-12 3-2 15,-22 0-5-15,-26 0-4 16,-16 0 1-16,-16 9-3 15,-12-3-3-15,-5-4 4 16,-4 0-7-16,0-2 6 16,0 0 4-16,0 0-6 15,2 0-12-15,5 0-13 0,1 0-26 16,1 0-4 0,-3 0-32-16,1 0-13 0</inkml:trace>
  <inkml:trace contextRef="#ctx0" brushRef="#br0" timeOffset="214246.78">14008 9999 235 0,'6'0'73'15,"-4"0"-58"-15,7 0 37 0,2 4-4 16,10 12-22-16,9 3-20 16,4 6-1-16,17 4-6 15,0 4 0-15,-1 1 3 16,-8 0-5-16,-12 2 0 16,-19 0-5-16,-11 2-4 15,-30 3-9-15,-27 1-3 16,-22-3 12-16,-1-3-10 15,-1-11 0-15,17-6 16 16,18-10-2-16,21-6-19 16,13-3-8-16,12 0-32 15,2-3-79-15</inkml:trace>
  <inkml:trace contextRef="#ctx0" brushRef="#br0" timeOffset="-214234.28">13856 8396 95 0,'12'-3'26'0,"2"3"-22"0,-4 0 23 15,1 0 4 1,0 2-15-16,3 15 2 0,6 7 10 15,6 5 5-15,4 5-14 16,4 7 2-16,8 8-8 16,8 5-2-16,8 3-7 15,4 4 3-15,3-4 1 16,-5 4-2-16,-8-8 2 16,-5-4-7-16,-8-6 0 15,-14-11 1-15,1-6-3 16,-13-9 3-16,-3-12-3 15,-8 0 2-15,-2-5 3 16,2 0 0-16,3 0 4 0,-1-12-1 16,5-7-6-16,3-6 0 15,-3-6-1-15,0-2-1 16,1-5 4-16,-8 1-5 16,-2-3 1-16,0 6 6 15,0-4-6-15,0 7 2 16,-10 2 1-16,8 9-1 15,2 5 6-15,0 4-3 16,0 8 0-16,0 0 3 16,0 3-6-16,0 0 2 15,2 0 0-15,8 5 1 16,-5 15 0-16,-1 11-1 0,-2 8-3 16,5 9 4-16,0 4-3 15,5-1 0-15,1-1-1 16,8-2 0-16,0-9 2 15,-5-5-3-15,-6-6 0 16,-10-9 2 0,0-6-4-16,0-6 0 0,-17-4-3 15,-13-1 6-15,-11 0 2 16,-5-2-7-16,-10 0-2 16,6 0 6-16,-1 0 0 15,0 0-3-15,8 0 7 16,4-7-3-16,14 2 2 15,8 3-2-15,8-1-1 0,9 1 4 16,0 2-9-16,0 0 3 16,0 0 1-16,5 0-5 15,1 0-17-15,4 2-49 16,-1 8-61-16</inkml:trace>
  <inkml:trace contextRef="#ctx0" brushRef="#br0" timeOffset="-204887">27117 11264 133 0,'0'-9'35'0,"0"9"12"15,0 0 12-15,0 0-22 16,0 9-15-16,0-1 8 16,0-1-6-16,0-1 0 0,-6 2-1 15,-10 4-12 1,2 1 7-16,-4 5-7 16,-3 3-5-16,-11 4 1 15,-3 3-3-15,-2-4-2 0,-11 3 2 16,4-6-4-16,-4-1 1 15,-3-1 1-15,8-9-3 16,-6 2 3-16,-2-5-2 16,-1-7 0-16,-16 2 3 15,4 1-4-15,-3 0 1 16,1 1 1-16,6-2-1 16,-2 2 4-16,2-4 2 15,2 0-3-15,3 3 5 16,-5-3-7-16,-2 0 1 15,-7 0-1-15,-2 0-2 16,1 0 2-16,-1 0-1 0,7-4-1 16,2-5 4-16,0-6-5 15,0-2 2-15,-5-3 1 16,4-1-2-16,1-3 2 16,0-3-1-16,2-2-2 15,0-7 7-15,8 3-7 16,-1 1 5-16,2-3-2 15,5 3 0-15,-3 1 2 16,6 0-2-16,1 2-1 16,3 2 4-16,5-4-4 15,-3 0 2-15,5-4-2 16,2-2 0-16,2-1 3 16,3-3-4-16,-5-5 2 0,2 3 2 15,5-7-6-15,1 1 5 16,3-5-1-16,8-2 4 15,1-4 0-15,8-9 4 16,-3-7-5-16,3-9 0 16,2-2-7-16,0-2 3 15,0 4 0-15,0 4 0 16,0 5 1-16,0 1-2 16,0 5 0-16,13 0 5 15,8 4-6-15,5 8 3 16,-1 3-1-16,3-1 0 15,2-9 2-15,2-2 15 0,7-2-20 16,0 3 7-16,1 6-8 16,1 5 4-16,-9 4 0 15,2 6 0-15,3 4 0 16,-5 1 0-16,10-1 0 16,-1-3 1-16,8 1-2 15,-1 0 1-15,-2-5 0 16,12 2 1-16,-3 2-1 15,2 5 0-15,-6 7-1 16,0 0 3-16,-1 4-4 16,1-1 2-16,2 2-2 15,5 6 1-15,-6 2 2 16,1 4-3-16,0 5-2 0,5 2 6 16,-3 1-6-16,5 1 4 15,-2 0-1 1,-4 4-3-16,-3 2 3 0,0 0-1 15,5 0 0-15,-4 0 4 16,3 0-5-16,3 8 2 16,2 1 0-16,0 5 0 15,-3 1 2-15,-1-1-2 16,-4 3 0-16,-1 0 3 16,-2 0-3-16,-8 2 1 15,2 4-1-15,6 0 0 16,-3 4 2-16,2 4-1 0,3 0-1 15,9 6 4-15,-5 0-3 16,3-1 0-16,-1 3 1 16,-11-1 0-16,0-1 0 15,-9 1-1-15,-7-6-1 16,-2 1 5-16,-6 1-5 16,4-5 2-16,-5 4 0 15,0-3-1-15,-1 0 5 16,1 1-4-16,0 0 0 15,-1 2 3-15,-1 0-4 16,-8-2 2-16,3 5 1 16,-3 1-3-16,-6 0 2 15,7 4-2-15,-10-1-1 0,5 1 5 16,2 0-5-16,-5-2 1 16,-2 2 2-1,6 4-2-15,-8 2 4 16,2 1-3-16,-2-1-1 0,0 1 4 15,0 0-3-15,0 3 1 16,-2 2-1-16,-8-2 0 16,-3 5 2-16,4-3-2 15,-10 3-1-15,6 1 4 16,-2-1-4-16,0 2 1 16,-6-1 3-16,0-2-4 15,-7 0 5-15,6 1-3 16,1-3-2-16,0 1 6 0,0 0-6 15,1-4 3 1,1-2-2-16,-1-5 0 16,-1-2 0-16,-7 1-1 15,-2-3 0-15,0 1 4 0,-4-1-5 16,-13-2 1-16,2 4 2 16,-4-5-2-16,6-1 2 15,-4 1-2-15,6-1-2 16,-3-2 5-16,-6-4-4 15,-12-7-1-15,-8-3-10 16,-12-9-26-16,-8-7-37 16,0-3-30-16,0 0-74 0</inkml:trace>
  <inkml:trace contextRef="#ctx0" brushRef="#br0" timeOffset="-203540.1">25023 9651 1 0,'-5'-4'19'16,"3"4"-8"-16,2 0-11 0,-9 0 2 15,7 0 16-15,0 0 26 16,-6 0 24-16,8 0-21 16,-7 0 4-16,7 0 4 15,0 0-7-15,0 0-11 16,0 0-3-16,0 0-13 16,0 0-1-16,0 0-10 0,0 0-8 15,0 14 3 1,0 15 5-16,0 12 4 15,0 5-1-15,0 7-9 16,5 0 0-16,7-1-3 0,1-2-2 16,-1-7 3-16,2-4-3 15,-12-3 0-15,-2-12 2 16,0-4-3-16,0-7 2 16,0-4-1-16,0-7-2 15,-2-2-4-15,-3 0-8 16,5 0-13-16,0-15-32 15,0-1-54-15,0-6-67 16</inkml:trace>
  <inkml:trace contextRef="#ctx0" brushRef="#br0" timeOffset="-203045.78">25239 10028 254 0,'5'0'11'16,"2"0"1"-16,2 6 60 15,3 4-46-15,-3 1-14 16,0-1-3-16,-5-1-9 15,1-1 0-15,-5 2 1 16,0 1-1-16,0 1 5 0,0 3-2 16,-5-1-1-16,1-2 0 15,-5-2-3-15,0-3 2 16,4-4-2-16,-4-3-2 16,0 0 6-16,-1 0-6 15,1 0 3-15,2-5 4 16,3-7-4-16,2-3 2 15,2-6 0-15,0-1 7 16,0-2 3-16,0 2-8 16,11 3-2-16,0 7 2 15,-1 3-4-15,1 8 2 0,3-2-2 16,2 3-2-16,-7 0 4 16,3 0-3-16,-3 4-3 15,-7 7-6-15,-2-3-21 16,0 5-17-1,0-3-27-15,-2 2-70 0</inkml:trace>
  <inkml:trace contextRef="#ctx0" brushRef="#br0" timeOffset="-202557.45">25239 10028 147 0,'171'15'44'16,"-160"-15"7"-16,5 0 31 16,1 0-43-1,3 0-16-15,-8 0-9 0,-1 0-11 16,-2 1 1-16,-2 6-7 16,3-3 4-16,-6 1-1 15,3 4 0-15,-5-3 0 16,0 1-1-16,-2-3-2 15,0 2-1-15,0 1-4 16,0-3 3-16,-4-1-1 16,-7-1-2-16,-6-2 7 0,4 0-1 15,3 0 0-15,1 0 6 16,2 0-5-16,3 0 2 16,4 0 2-16,-5-7 1 15,5-2 0-15,0-6 3 16,0-2 6-16,0 1-2 15,9-2-9-15,5 3 8 16,-2 5-6-16,-1 3-2 16,8 3 1-16,-8 4-4 15,1 0 1-15,-3 0 3 16,-5 0-6-16,1 0 2 16,-1 0-3-16,-4 9-18 15,0-3-15-15,0 3-17 0,0-1-31 16,0 1-29-16</inkml:trace>
  <inkml:trace contextRef="#ctx0" brushRef="#br0" timeOffset="-202086.14">25718 10024 71 0,'12'0'78'16,"-3"0"-32"-16,0 0 43 16,1 0-43-16,-1 0-31 0,-7 0-5 15,2 4-10 1,1 2 2-16,-5 0 0 16,4 2-4-16,-4 1 2 15,0-1-4-15,0 1-2 0,0-1-2 16,0-1-6-16,-4-2 8 15,-16 0 0-15,3-1 3 16,-4-3 4-16,3 1-2 16,2-2 0-16,5 0 4 15,-4 0-4-15,11 0 3 16,-3 0 4-16,7-3 3 16,0-11 11-16,0-1 0 0,0-2-4 15,2 0-4 1,12 5-8-16,-4 2-2 15,1 6-1-15,-2-1-2 16,3 5 1-16,-1 0 0 0,-1 0-2 16,1 0 1-16,-2 0-7 15,-7 5-6 1,6 3-14-16,-8 1-18 0,0-2-23 16,0 2-12-16,0-1-58 15</inkml:trace>
  <inkml:trace contextRef="#ctx0" brushRef="#br0" timeOffset="-201649.84">25942 10047 67 0,'9'0'63'15,"0"0"-8"-15,-3 0 29 0,2 0-34 16,-1 0-22-16,-5 0-5 15,0 0-12-15,0 4-7 16,3 0-3-16,-5 1 4 16,4 2-7-16,2 0 2 15,-4-1 0-15,-2-2-1 16,0-2-4-16,0 1-10 16,0-3 0-16,-12 3 11 15,-6-1 1-15,-3-2 2 16,0 0 0-16,10 0-1 15,0 0 5-15,1 0-3 0,5-5 2 16,3-7 11-16,2 0 3 16,0 0 10-16,0-5-9 15,7 3-2-15,5 1 0 16,1 5-5-16,4 4-5 16,-6 0 0-16,0 1-6 15,1 3 2-15,-3 0-2 16,0 0 0-16,-7 0-3 15,-2 3-18-15,0 9-30 16,0-2-33-16,0 3-67 16</inkml:trace>
  <inkml:trace contextRef="#ctx0" brushRef="#br0" timeOffset="-201229.57">26169 10036 99 0,'9'-2'106'16,"1"0"-54"-16,-1 2 33 15,0 0-31-15,-7 0-27 16,6 0-10-16,-6 0-9 16,-2 0-9-16,2 2 2 15,-2 7-2-15,0 3-5 16,0 0-1-16,0 3-2 0,0-5-12 15,0-1 9-15,-4-2-4 16,-13-2 9-16,-2 0 7 16,-3-5 0-16,1 0 0 15,0 0-2-15,3 0 0 16,4 0 6-16,-2 0-5 16,6-12 3-16,8-5 8 15,2 0 10-15,0-4 10 16,17 1-15-16,6 0-5 15,-1 8 0-15,4 6-8 16,-5 2-1-16,-6 4-1 16,-5 0-2-16,-5 0-4 15,-5 5-20-15,0 10-38 0,0 4-22 16,0 0-58-16</inkml:trace>
  <inkml:trace contextRef="#ctx0" brushRef="#br0" timeOffset="-200938.37">26400 9794 54 0,'2'0'175'0,"5"17"-140"15,2 19 42-15,3 12-19 16,-1 13 0 0,2 2-30-16,-1 4-11 0,-3-6-4 15,-4-6 2-15,-5-7-14 16,0-11 2-16,0-10-3 16,-20-9-4-16,-8-10-9 15,-2-5-37-15,2-3-53 16,3 0-89-16</inkml:trace>
  <inkml:trace contextRef="#ctx0" brushRef="#br0" timeOffset="-200483.07">26374 9796 242 0,'0'0'11'15,"0"0"20"-15,0 0 3 16,0 0-26-16,0 0-9 16,0-2 0-16,0 2-1 15,5 0-3-15,-3 0 8 16,5 0-6-16,-3-3 3 16,4-1 2-16,-6-4-3 0,5 1 2 15,-3 0 4 1,3-1-4-16,-3 1 4 15,2-3 2-15,3 4 5 16,2 0 2-16,1-3-5 16,10 5-2-16,6-2 1 0,7 4-7 15,2 2 0-15,-7 0-2 16,0 0 1-16,-17 21 1 16,-11 11-5-16,-2 9 0 15,0 5 8-15,-20 0-6 16,-13-4 4-16,-1-9-1 15,-3-2-1-15,-4-8 2 16,9-7-3-16,0-3 0 16,13-9 3-16,10-4-6 15,7 0-11-15,2-4-24 16,0-15-31-16,0 1-64 16</inkml:trace>
  <inkml:trace contextRef="#ctx0" brushRef="#br0" timeOffset="-199858.66">26846 9887 146 0,'7'-6'12'0,"0"-4"35"15,-5 0 1-15,3-2-31 0,-5-2-11 16,0-1 2-16,2-1-7 16,-2-2 8-16,0 1 0 15,0 3-9-15,0-1 1 16,0 6-3-16,-18 2-6 16,4 2-3-16,5 3 0 15,-3 2 3-15,-2 0 4 16,8 0 0-16,-9 0 5 15,4 0-3-15,2 14 2 16,-3 1 5-16,1 8 4 16,2 6 3-16,-3 3 1 15,5 6 2-15,3 0-7 16,4-1-5-16,0-6 1 0,0-4 4 16,0-6-6-16,11-7-3 15,12-6 10-15,5-5-5 16,2-3 0-1,2 0-5-15,-2-11 1 0,0-7 1 16,-9-7-2-16,-3-6 2 16,-4-5 1-16,-7-3-1 15,-5 4 9-15,-2 10 5 16,0 9 14-16,0 6-10 16,0 10-9-16,0 0-6 15,0 0-5-15,0 5-1 16,0 16 8-16,2 10-6 0,7 8 12 15,8 3 1-15,-2 1-12 16,4-1 3-16,7-6-7 16,-6-7-3-16,1-3-17 15,-5-11-31-15,0-5-68 16,14-8-95-16</inkml:trace>
  <inkml:trace contextRef="#ctx0" brushRef="#br0" timeOffset="-199301.28">28298 9581 229 0,'-2'0'73'0,"-7"4"-66"16,5 30 70-16,-4 15-15 16,6 7-42-16,2 7 5 0,0-1-15 15,0-1-4 1,10-6 5-16,-6-9-9 16,3-6-2-16,-7-9 3 15,0-9-10-15,0-8-8 0,0-9-42 16,0-1-62-16,0-1-97 15</inkml:trace>
  <inkml:trace contextRef="#ctx0" brushRef="#br0" timeOffset="-198957.06">28653 9976 194 0,'0'0'67'15,"0"0"-71"-15,7 0 39 16,-5 0-11-16,5 0-23 16,-7 0 0-16,3 9-3 0,-1 0 1 15,-2 2-5-15,0 3-13 16,0-1-3-16,0-1-4 16,0-3-14-16,-10-2 8 15,-1-7 15-15,-3 0 14 16,5 0 5-16,4 0 4 15,-1 0 11-15,6-5 13 16,0-3 5-16,0-5-4 16,0 1-7-16,0 4-13 15,4-3-7-15,12 5-8 16,5 2-13-16,0 0-28 16,-3 1-9-16,-6 3-23 0,-1 0-36 15</inkml:trace>
  <inkml:trace contextRef="#ctx0" brushRef="#br0" timeOffset="-198553.79">28950 9994 248 0,'5'0'16'0,"-3"0"38"16,2 0-19-16,1 0-33 0,-1 0 0 16,4 0 1-16,-1 0-8 15,-3 0 4-15,3 9 4 16,-5-3-7-16,0 3 1 16,-2 1-1-16,0 0-8 15,0 0 6-15,-9 2 2 16,-12-7 0-16,-1-3 1 15,1-2-5-15,2 0 4 16,8 0 4-16,4 0 1 16,5-2 3-16,2-8 3 15,0-5-1-15,0 1-2 16,20 2-5-16,-1 1 7 0,0 2-6 16,-8 5-1-16,-7 4 0 15,-4 0-7-15,0 0-33 16,0 0-36-1,0 3-57-15</inkml:trace>
  <inkml:trace contextRef="#ctx0" brushRef="#br0" timeOffset="-198117.5">29274 9985 238 0,'8'0'33'0,"1"0"16"0,-3 0 12 16,9 0-45-16,-11 0-8 15,5 1-3-15,-7 3-2 16,-2 0-5-16,0 1 1 15,0 1-4-15,0-2 0 16,0 2 4-16,-15 1-2 16,-6-3-1-16,2 1 5 15,-1-4-5-15,1-1 2 0,8 0 2 16,1 0 0-16,10 0 2 16,0 0 1-16,0-8-1 15,0-5 3-15,8-4-5 16,3 4 0-16,0 0 1 15,1 5-5-15,-5 4-4 16,2 1-13-16,-9 3 1 16,0 0-4-16,0 0-30 15,0 0-37-15,0 7-51 16</inkml:trace>
  <inkml:trace contextRef="#ctx0" brushRef="#br0" timeOffset="-197714.23">29518 9990 51 0,'10'-4'138'0,"-3"4"-96"16,-3 0 44-16,3 0-43 15,5 0-33-15,-3 0-3 16,4 0-6-16,-3 4-1 15,-3 3-1-15,2 1-6 16,-7 1-4-16,3-1 7 16,-5 1-2-16,0-2-4 0,0-1 8 15,-3 1-1 1,-10-5 4-16,-6-2-2 16,1 0-1-16,4 0 4 15,-2 0-2-15,4 0 1 0,8 0 3 16,4-6 1-16,0-5 8 15,0 1-1-15,0-1-2 16,2 1 3-16,17 2-12 16,-6 0 3-16,6 1-7 15,-10 3 2-15,3 4-5 16,-10 0-18-16,0 0-21 0,3 0-38 16,-3 0-20-1</inkml:trace>
  <inkml:trace contextRef="#ctx0" brushRef="#br0" timeOffset="-197328.97">29898 9985 17 0,'5'-3'129'0,"-5"3"-90"15,4 0 30-15,3 0-39 16,1 0-25-16,-2 3 10 16,1 6-11-16,0 4-4 15,-5-2 1-15,-2 2-7 16,0-6-5-16,0 2 6 0,0-3 1 16,-11 1 6-16,-10-4 1 15,1 1-1-15,-6-4 3 16,3 0-3-16,7 0 2 15,9 0 5-15,7 0 4 16,0-10 10-16,0-3-4 16,4-3-14-16,13 3 1 15,-1 3-5-15,0 4-3 16,-7 6-1-16,1 0-9 16,-10 0-15-16,0 0-29 15,0 12-91-15</inkml:trace>
  <inkml:trace contextRef="#ctx0" brushRef="#br0" timeOffset="-196833.64">30253 9844 237 0,'7'8'45'0,"4"35"28"0,-1 18-6 15,-8 14-39-15,-2 7-3 16,0-2 1-16,0-8-13 16,-14-5 1-1,-7-15-7-15,1-13-6 16,-1-10-2-16,0-12-8 0,3-10-40 16,-1-7-88-16,17 0-109 15</inkml:trace>
  <inkml:trace contextRef="#ctx0" brushRef="#br0" timeOffset="-196378.34">30311 9858 287 0,'0'-2'45'0,"0"2"19"0,0 0-15 15,0 0-37-15,0 0-4 16,0 0 2-1,0 0-10-15,0 0 0 0,0 0 0 16,0 0-6-16,0-2 0 16,0 2 0-16,0 0-11 15,0-5 4-15,0 2-1 16,-6-4 6-16,2-2 11 16,2-3-3-16,-3 0 5 15,5 0 8-15,0 0 1 0,0-1 1 16,0 1-7-16,5-1 2 15,16 7-5-15,4-1-4 16,9 7-1 0,8 0 2-16,2 0-4 0,-1 0 2 15,-4 12-1-15,-11 12 0 16,-9 7 1-16,-19 4-2 16,0 3 1-16,-28-3 2 15,-13-5-1-15,-6-1 3 16,2-5-3-16,-6-4 0 15,12-5 2-15,11-7-3 16,12-4-4-16,2-4-22 0,14 0-37 16,0 0-35-1,0-10-100-15</inkml:trace>
  <inkml:trace contextRef="#ctx0" brushRef="#br0" timeOffset="-195822.97">30844 9885 68 0,'9'-12'32'16,"1"-3"-12"-16,1-6 10 0,0-3-27 15,-1-3-3 1,-1-2-4-16,-5 6 7 15,-1 4-2-15,-3 6 4 16,0 10 16-16,0-2-2 0,0 5-15 16,-16 0-3-16,-5 0 0 15,-4 11 7-15,-3 8 13 16,0 5 8-16,-2 3 11 16,-2 6-4-16,8-2-1 15,3 3-8-15,6 0-11 16,13 0 4-16,2-3-11 15,2-2-5-15,24-8 0 16,4-3-3-16,12-7 1 16,-1-9-1-16,0-2-2 15,-1-2 2-15,-8-18-5 16,-4-8 4-16,-6-3 1 0,-3-8 3 16,-6-4 18-1,-1 5 7-15,-7 4-1 0,-3 14-1 16,-2 8-6-16,0 10-6 15,0 2-6-15,2 0-10 16,5 12 0-16,-5 17 3 16,6 12 1-16,-2 12 4 15,3 0-8 1,-2 3 2-16,1-2-1 0,-8-6-3 16,0-7-18-16,-6-6-48 15,-10-2-80-15,-2-7-221 16</inkml:trace>
  <inkml:trace contextRef="#ctx0" brushRef="#br0" timeOffset="-194495.09">29088 12489 312 0,'12'-7'208'0,"-5"-2"-199"0,-5 8 24 16,-2 1 22 0,4 0-43-16,1 0-3 0,-3 10-2 15,-2 7-6-15,0-1 1 16,0 4 5-16,-2-1-9 16,-24 0 3-16,-8-1-1 15,-7 1-2-15,-15-3 2 16,-1 1-3-16,-10-5-1 15,3-3 4-15,4-2-4 16,7-7 3-16,2 0 0 0,12 0 0 16,9-5 0-16,10-11-2 15,8-4 0 1,10 4-4-16,2 6-3 16,-5 2 7-16,5 5 3 0,0 3-4 15,0 0 4-15,0 0-5 16,-2 0-3-16,-5 4 8 15,2 16-2-15,-6-3 2 16,-5 3 2-16,2-6-4 16,-7-4 4-16,-7-4-2 15,6-6-3-15,-8 0 7 16,4 0-8-16,5 0 4 16,8-16-2-16,6-1 0 15,4 0 2-15,3 5-2 16,0 4 0-16,0 6 7 15,0 2-4-15,0 0-1 16,0 0 0-16,-13 10-3 0,-15 13 6 16,-4 4-2-16,-17-4-1 15,6-3 5-15,-8-6-6 16,3-7 3-16,4-7 1 16,-4 0-2-16,8 0 5 15,6-10-6-15,8-11 2 16,11-4 3-16,15-4-5 15,0-4 3-15,0-4-4 16,13 3-7-16,4 8-10 16,-11 6-23-16,1 3-30 15,1 5-53-15,-6 0-96 16</inkml:trace>
  <inkml:trace contextRef="#ctx0" brushRef="#br0" timeOffset="-194268.94">28692 11983 422 0,'0'-4'57'16,"0"4"-69"-16,-7 0 19 15,-2 0-3-15,-5 14-8 0,3 3-17 16,-1 1-68-16,-2 8-96 16</inkml:trace>
  <inkml:trace contextRef="#ctx0" brushRef="#br0" timeOffset="-194053.79">28275 13024 488 0,'0'0'4'16,"0"0"42"-16,0 0 23 0,0 0-57 16,0-2-14-16,0-8-6 15,-11-5-35-15,-12-2 2 16,-7 1-55-1,-9-7-122-15</inkml:trace>
  <inkml:trace contextRef="#ctx0" brushRef="#br0" timeOffset="-193834.65">28004 12206 393 0,'0'-10'70'0,"5"10"-79"15,8 0 21-15,-4 0 0 16,-1 0-15-16,-8 0-28 16,0 0-98-16,-21 5-123 15</inkml:trace>
  <inkml:trace contextRef="#ctx0" brushRef="#br0" timeOffset="-193302.3">27879 12204 333 0,'2'-6'75'0,"6"4"-48"0,3 2 38 15,-2 0-21 1,1 0-24-16,-1 0-15 16,-9 0-3-16,4 0-2 15,-4 0-2-15,0 0-10 0,0 0-48 16,0 12-74-16,-15 3-143 15</inkml:trace>
  <inkml:trace contextRef="#ctx0" brushRef="#br0" timeOffset="-192793.96">27380 12734 173 0,'0'0'240'16,"0"0"-250"-16,9 0 51 15,19 0-2-15,-3 0-25 16,1 0-11-16,-1 0-3 16,1 0-1-16,-13-2-1 15,0-1-8-15,-5-2-22 16,-6-2-18-16,-2-1-15 15,0 2-41-15,0-2-24 0</inkml:trace>
  <inkml:trace contextRef="#ctx0" brushRef="#br0" timeOffset="-192574.81">27380 12734 227 0,'-30'-138'121'16,"30"138"-115"-16,9 0 51 16,14-3-8-16,3 3-22 0,-1 0-13 15,1 0-12 1,-11 0-3-16,0 0-1 0,-11 0-23 16,-4 0-56-16,0 0-42 15,0 0-92-15</inkml:trace>
  <inkml:trace contextRef="#ctx0" brushRef="#br0" timeOffset="-192321.64">27125 12496 365 0,'0'-4'65'0,"0"4"-56"16,0 0 69-16,0 21-39 16,0 22-6-1,0 11 10-15,0 8-24 0,0 5-1 16,0-5-9-16,-3-9-10 16,-15-9-13-16,-5-13-58 15,-12-10-73-15,1-17-252 16</inkml:trace>
  <inkml:trace contextRef="#ctx0" brushRef="#br0" timeOffset="-187474.35">16398 10007 229 0,'0'-18'102'0,"-7"11"-41"15,7 7-1-15,0 4-46 16,-2 21 29-16,2 11-21 16,-2 6-4-16,2 11 3 15,-5 5-4-15,5 4-9 0,0-2-3 16,-4 0 0-16,-4-7-2 15,-1-7-2-15,0-8-2 16,-1-11 3 0,8-9-4-16,0-7 0 15,0-6-10-15,-3-5-23 0,5 0-21 16,0 0-30-16,0 0-62 16</inkml:trace>
  <inkml:trace contextRef="#ctx0" brushRef="#br0" timeOffset="-187034.05">16500 10390 66 0,'0'2'155'0,"0"5"-122"16,0 3 25-16,4 2-21 16,7 2-26-16,-2-2-8 15,1 2-2-15,-8 1-1 16,-2-3 4-16,0 5 9 16,0-5-3-16,-2 0 2 0,-12-2 2 15,-4-1-8 1,1-4 2-16,6 0-1 15,-1-5-1-15,8 0 4 16,-1 0-2-16,5 0 5 0,0-12 0 16,0-10-1-16,0-2-9 15,11-7-4-15,15 0-1 16,-3 6 5-16,-2 6-9 16,-5 11-3-16,-10 8-1 15,-6 0 0-15,0 0 2 16,0 20-9-16,0 12-30 15,-2 1 31-15,-9 1-67 16,2 0-80-16</inkml:trace>
  <inkml:trace contextRef="#ctx0" brushRef="#br0" timeOffset="-186198.5">16886 10231 215 0,'2'-7'65'15,"-2"7"9"-15,0 0-32 16,0 27-17-16,0 15 28 15,0 14-25-15,0 6-1 16,0 3-10-16,0-2-4 16,-9-8-1-16,0-9-9 0,5-8-2 15,-4-13-1-15,1-6-2 16,3-11 0-16,-3-6-24 16,5-2-31-16,-6 0-35 15,6-17-114-15</inkml:trace>
  <inkml:trace contextRef="#ctx0" brushRef="#br0" timeOffset="-185686.16">16879 10222 150 0,'0'-3'114'16,"0"3"-58"-16,0-2 0 16,0 2-48-16,0 0-7 0,0 0-1 15,0 0-2-15,0 0 4 16,0 0-1-16,0 0-1 16,0 0 7-16,0 0-3 15,0-5 6-15,0 0-6 16,0 0 1-16,0-4 4 15,-7 1 0-15,5-1-3 16,-2-1 3-16,4-2 0 16,0 2 7-16,0-2-1 0,0-2-7 15,11 2-1 1,12 0-7-16,7 2-3 0,2 3 4 16,0 5-6-1,7 2-4-15,-7 0-3 0,-4 5 5 16,-7 16 11-16,-10 8-8 15,-11 3 3-15,0 4 7 16,-9-1-5-16,-14-3 5 16,0-6-1-16,-5-1-3 15,-2-9-1-15,6-4-1 16,-2-3-1-16,5-5-1 16,2-4-17-16,6 0-10 0,2 0-23 15,3 0-31 1,8-6-55-16</inkml:trace>
  <inkml:trace contextRef="#ctx0" brushRef="#br0" timeOffset="-185046.73">17358 10272 198 0,'0'-7'33'0,"0"-5"12"16,0 0 3-16,0 0-39 0,0-5-5 15,0 3 1-15,0-3 2 16,0 0 14-16,-7 0-8 15,5 3-13-15,2 2 2 16,-3 2-1-16,1 2-1 16,-5 1 1-16,0 3-1 15,1 1-2-15,-2 3 4 16,-1 0-3-16,2 0 1 16,3 0 1-16,-3 0 0 15,2 15 3-15,-2 8 6 16,-2 9 24-16,5 4-6 15,-4 5-8-15,6 1-5 0,2-2-7 16,0-3 0-16,0-6 2 16,0-6-6-16,14-6-4 15,4-7 6-15,10-7-5 16,-3-5 1-16,1 0-2 16,-1 0 0-16,-7-17 2 15,3-4-1-15,-7-6-2 16,-5-4 7-16,0-4 2 15,-9 0 0-15,0 5-1 16,0 12-2-16,0 9 5 16,0 9-10-16,-2 0-1 0,-7 0 4 15,9 17-3 1,-7 12 8-16,7 7 6 0,0 5-6 16,5 4-2-16,18 1-6 15,-3-8-3-15,8-4 0 16,-5-9-45-1,-2-9-45-15,6-7-101 0</inkml:trace>
  <inkml:trace contextRef="#ctx0" brushRef="#br0" timeOffset="-184438.33">18683 8842 311 0,'0'-9'64'0,"0"9"-17"0,0 5 47 15,0 26-43-15,0 14-16 16,0 13-3-16,0 10-14 16,6 3-1-16,-6-3-8 15,2-6-7-15,-2-10 1 16,0-11-4-16,0-10-2 16,0-11-7-16,-8-11-47 15,-3-4-31-15,7 0-48 16,-1-5-108-16</inkml:trace>
  <inkml:trace contextRef="#ctx0" brushRef="#br0" timeOffset="-184058.07">18923 9220 248 0,'0'0'9'15,"5"0"26"-15,4 0 22 16,2 2-49-16,8 11-4 16,-8-1 23-16,8 1-27 15,-8 1 1-15,-2-3-3 16,-6-1-1-16,-3 0-3 0,0-5-7 16,-23-1 18-16,-7 0-5 15,0-3 2 1,0-1 3-16,9 0-3 15,10 0 4-15,4 0 5 0,7 0 6 16,0-9 7-16,5-4-9 16,17-6-14-16,1 2 1 15,3 0-3-15,-3 5 0 16,-5 5 3-16,-6 2-4 16,-5 5 1-16,-7 0-5 15,0 0-10-15,0 0-28 16,0 5-38-16,0 7-60 0</inkml:trace>
  <inkml:trace contextRef="#ctx0" brushRef="#br0" timeOffset="-183649.8">19312 9274 177 0,'2'-2'101'15,"0"2"-40"-15,4 0 21 16,-4 0-57-16,7 0-15 16,-2 0-1-16,-1 0-9 15,9 2-1-15,-4 6 1 16,-7 5-12-16,4-1-5 16,-8-1-9-16,0-3 1 15,-12 0 2-15,-14-3 12 16,2-4 10-16,-4-1 5 0,3 0-5 15,1 0 2-15,8 0 1 16,7 0 2-16,0-1 2 16,9-8 4-16,0-3 4 15,0-3-2-15,21-3-11 16,1 1 4-16,6 2-5 16,-9 6-2-16,-6 9 4 15,-3 0-4-15,-3 0 0 16,-5 0 3-16,-2 5-13 15,0 2-26-15,0 1-12 16,0-2-36-16,0 2-33 16</inkml:trace>
  <inkml:trace contextRef="#ctx0" brushRef="#br0" timeOffset="-183282.56">19554 9268 81 0,'6'-7'115'0,"2"4"-88"16,1-2 68-16,0 5-42 16,1 0-30-16,1 0-7 15,0 0-10-15,3 0-4 16,2 0-2-16,-4 3-1 16,-3 5 2-16,-7 0-8 15,-2 1-3-15,0-1-6 0,0 0-4 16,-11-4 7-1,-17 0 13-15,1 1-2 0,-1-5 7 16,5 0-1-16,5 0 0 16,8 0 9-16,3 0-1 15,7 0 9-15,0-9-9 16,0-6 4-16,19 1-13 16,-1 0-3-16,3 0-1 15,-2 7 2-15,-6 2-3 16,-2 5-7-16,-1 0-13 15,-10 0-20-15,0 0-19 16,0 0-58-16</inkml:trace>
  <inkml:trace contextRef="#ctx0" brushRef="#br0" timeOffset="-182826.25">19911 9264 113 0,'4'0'112'0,"-4"0"-50"15,9 0 1-15,-7 0-44 0,6 0-16 16,-1 2-4-16,-5 10 5 15,0 3-6-15,-2-3 1 16,0-2-7-16,0-1-6 16,-9-5 10-16,-3 0 2 15,-8-2 0 1,-3 0 4-16,2-2-5 0,1 0 2 16,1 0 3-16,8 0-2 15,3 0 5-15,6-4 3 16,2-6 12-16,0-2 8 15,0-1-22-15,19-3-3 16,-4 1 2-16,4 7-6 16,2-1 1-16,-10 7-3 0,-2 2-5 15,1 0-1 1,-3 0-11-16,-5 0-7 16,-2 2-9-16,0 7-29 0,0 1-32 15,0 0-30 1</inkml:trace>
  <inkml:trace contextRef="#ctx0" brushRef="#br0" timeOffset="-182438">20210 9253 67 0,'2'0'65'0,"5"0"-38"16,0 0 21-16,5 0-39 15,-3 11 2-15,-5 1-9 16,3-2 0-16,-7 3-5 16,0-2 0-16,0-2-4 15,-11 0 9-15,-8-5 2 16,-9 0-3-16,8-4 2 15,-3 0 4-15,2 0 8 16,3 0 12-16,10 0 5 16,6 0 5-16,2-2 3 15,0-13-21-15,0 1-13 16,17-1-4-16,-2 3-5 0,4 6 1 16,-2 4-10-16,-11 2-9 15,1 0-15-15,-7 0-29 16,0 0-31-16</inkml:trace>
  <inkml:trace contextRef="#ctx0" brushRef="#br0" timeOffset="-177337.47">13468 13519 526 0,'9'-16'8'0,"-7"13"-19"16,3 3 14-16,1 5 21 0,4 22 2 15,-3 4-17-15,2 6-7 16,-5 6 12-16,-4 1 12 15,0 5-5-15,0 1-7 16,0 0-6-16,0-6 4 16,0-8-11-16,0-6-2 15,0-14 3-15,0-6-14 16,8-7-33-16,-6-3-32 16,-2-3-38-16,11-17-60 15</inkml:trace>
  <inkml:trace contextRef="#ctx0" brushRef="#br0" timeOffset="-177097.31">13734 13887 387 0,'0'-7'68'16,"0"0"-73"-16,0 0 15 15,10 2 15-15,10-5-18 16,1-2-4-16,0 5-5 16,-12 0 1-16,-4 5 6 15,-5 2-9-15,0 0-11 16,0 0-26-16,-5 0-35 16,-4 11-93-16</inkml:trace>
  <inkml:trace contextRef="#ctx0" brushRef="#br0" timeOffset="-176871.16">14020 13882 165 0,'-2'-7'298'15,"2"0"-295"-15,0 5-6 16,16-3 25-16,16-2-7 15,-2 4-13-15,-9-2 0 0,-10 3-7 16,-9 0-2-16,-2 2-2 16,0 0-44-16,0 0-44 15,-2 0-99 1</inkml:trace>
  <inkml:trace contextRef="#ctx0" brushRef="#br0" timeOffset="-176662.02">14260 13844 162 0,'0'-12'231'0,"0"1"-230"0,0 11 5 16,13 0 30-1,6 0-24-15,-1 0-8 0,-4 0-4 16,-7 0-4-1,-5 0-7-15,-2 0-55 0,0 0-113 16</inkml:trace>
  <inkml:trace contextRef="#ctx0" brushRef="#br0" timeOffset="-176330.8">14591 13788 404 0,'0'-12'39'0,"0"10"-34"16,0 0 26-16,0 2-12 0,0 0-17 16,0 0-2-1,7 0 2-15,-5 0-7 0,-2 0-2 16,0 0-17-16,0 0-42 16,0 0-40-16,7 0-115 15</inkml:trace>
  <inkml:trace contextRef="#ctx0" brushRef="#br0" timeOffset="-176061.63">14927 13755 443 0,'0'-8'17'15,"0"6"-9"-15,0 0 26 16,0-1-28-16,7 3-5 16,2 0-5-16,-7-2-4 15,0 2-12-15,4 0-32 16,-6 0-98-16</inkml:trace>
  <inkml:trace contextRef="#ctx0" brushRef="#br0" timeOffset="-175335.14">13246 14229 94 0,'0'-18'329'0,"0"9"-323"16,0 9-19-16,0 0 32 15,19-2 12-15,13 2 5 16,17 0-22-16,13 0-8 16,20 0 3-16,20 0 11 15,18 0-1-15,13-6-6 16,19 0 1-16,7-2-1 16,7-3-13-16,-1 1 0 15,-1-5 1-15,-14 1-4 16,-15 2 2-16,-17 2-2 0,-22 1-1 15,-25 3 8-15,-13 2-7 16,-24-1 6-16,-8 3 0 16,-14 0-3-16,-10 2 3 15,-2 0-2-15,0 0-5 16,-2 0-13 0,-21 0-42-16,-5 0-75 0,-2 16-142 15</inkml:trace>
  <inkml:trace contextRef="#ctx0" brushRef="#br0" timeOffset="-174913.86">14046 14553 441 0,'-8'-10'50'0,"8"10"-52"15,0 0 10-15,0 0 29 16,0 22-3-16,10 11-18 0,-1 11-12 16,-5 3-4-1,-4 3-1-15,5 4 24 16,-5-6-17-16,0-3 0 0,0-8-6 16,0-8 7-16,0-8-3 15,0-12-6-15,0-8-10 16,0-1-19-16,0 0-43 15,0-12-43-15,0-3-79 16</inkml:trace>
  <inkml:trace contextRef="#ctx0" brushRef="#br0" timeOffset="-174714.73">14324 14896 178 0,'0'-14'254'16,"0"-3"-238"-16,0 13-7 15,11 0 8-15,-1 0-14 16,-3 4-12-16,-3 0-30 16,1 0-57-16,-1 0-117 0</inkml:trace>
  <inkml:trace contextRef="#ctx0" brushRef="#br0" timeOffset="-174134.34">15933 13955 363 0,'-4'-3'21'0,"-6"3"-18"15,5 0 39-15,5 8-1 16,0 4-22-16,0-1-3 16,21-7 4-16,7-2-5 15,4-2 4-15,5 0-9 16,2 0-9-16,-2 0 1 15,-7-6-4-15,-2 0-7 16,-17 1-16-16,-4 0-30 16,-7-4-39-16,0 3-94 15</inkml:trace>
  <inkml:trace contextRef="#ctx0" brushRef="#br0" timeOffset="-173907.19">15956 13803 132 0,'0'-12'228'16,"0"0"-225"-16,0 12 11 16,0 0 40-16,28 0-19 15,4 0-18-15,3 0-14 16,-1 0-1-16,5 0-9 0,-7 0-29 15,-4 0-52-15,-5 0-98 16</inkml:trace>
  <inkml:trace contextRef="#ctx0" brushRef="#br0" timeOffset="-173618">16522 13600 339 0,'0'-6'96'0,"0"6"-93"16,0 0 23-16,0 12 35 16,2 29-28-1,6 7-18-15,-6 12-1 16,-2 0 1-16,0-4 8 0,0-1 0 15,0-9-15-15,0-13-1 16,-2-9-6-16,0-15-3 16,2-6-8-16,0-3-43 15,0-3-58-15,0-9-100 16</inkml:trace>
  <inkml:trace contextRef="#ctx0" brushRef="#br0" timeOffset="-173377.84">16810 13955 265 0,'0'-7'107'15,"5"0"-95"-15,-5 7 33 16,0 0-4-16,0 0-28 15,0 0-9-15,2 0-4 16,0 0-1-16,-2 0-2 16,2 0-36-16,5 0-64 0,1 0-82 15</inkml:trace>
  <inkml:trace contextRef="#ctx0" brushRef="#br0" timeOffset="-173130.68">16982 13981 287 0,'0'-6'91'0,"0"-2"-73"16,6 3 35-16,0-3 2 0,8 2-22 15,-7 1-9-15,2 1-12 16,0 3 4-1,-7 1-8-15,-2-5-7 16,0 5 0-16,0 0-13 0,0-2-30 16,0 2-53-16,0 0-108 15</inkml:trace>
  <inkml:trace contextRef="#ctx0" brushRef="#br0" timeOffset="-172906.53">17224 13900 301 0,'2'-4'80'16,"6"0"-72"-16,-6 4 43 0,7 0-6 15,-2 0-32-15,-3 0-6 16,-1 0-5-16,2 0-6 15,-1 0-10-15,-4 0-53 16,7 0-74-16</inkml:trace>
  <inkml:trace contextRef="#ctx0" brushRef="#br0" timeOffset="-172679.38">17512 13912 315 0,'0'-1'77'15,"0"-4"-72"-15,0 5 62 0,0 0-24 16,0 0-33-16,0 0 2 16,0-2-5-16,0 2-8 15,0 0 0-15,0 0-22 16,0 0-65-16,0 0-117 15</inkml:trace>
  <inkml:trace contextRef="#ctx0" brushRef="#br0" timeOffset="-154215.1">12416 15627 340 0,'2'0'32'0,"0"4"-28"15,7 9 37-15,1 3-12 16,-3 3-27-16,-5-5-2 16,0-4 4-16,-2-1-11 15,0-3-4-15,0-6 6 0,0 2-14 16,0 5-10 0,0-1-28-16,-13 2-85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11:44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32568 1681 277 0,'3'-8'92'15,"-3"-1"-21"-15,2 9-30 16,-2-2-22-16,0 2-4 16,2 0 3-16,-2 0-11 15,0 0 3-15,0 0-4 16,0 0-5-16,0 0 1 0,0 0-3 16,0 0-3-1,0 9 6-15,0 9-5 0,-15 5 3 16,-6-1 2-1,-3 7-3-15,1-1 4 0,1 1-4 16,5 3 0 0,8-6 4-16,5 3-7 0,4-6 4 15,0-1 0-15,0-3-2 16,27-5 4-16,15-1-2 16,1-3-1-16,10-6 5 15,-6-2-4-15,-6-2 7 16,-11 0-3-16,-19 0-1 15,-1 0 20-15,-10 0 4 0,0 0-5 16,0 0-2-16,-8-6-14 16,-14-2-2-1,-10-3-5-15,-6 1-5 16,6 0 4-16,2 1-2 0,2 4-1 16,4-4 8-16,3 1-6 15,0 2 3-15,12-3 3 16,-3 3-3-16,7-1 4 15,5 4-1-15,-2 3-2 16,2-2 5-16,0 2-7 16,0 0 1-16,0 0 3 15,0 0-5-15,0 0 4 0,0 0-2 16,0 0-5 0,0 0 8-16,0 0-6 15,0 10 2-15,7 13 3 16,5 10-3-16,-3 8 4 0,3 5 0 15,-3 3-3 1,-5-1 4-16,0-2-6 0,-1-8 2 16,-1-1 1-16,0-7-3 15,4-7 4-15,-4-6-2 16,0-9-4-16,3-6 2 16,-5-2-21-16,0 0-21 15,0 0-11-15,0-8-48 16,0-2-99-16</inkml:trace>
  <inkml:trace contextRef="#ctx0" brushRef="#br0" timeOffset="334.22">32288 2263 294 0,'0'-2'74'0,"0"2"-11"16,0 0-34-16,0 0-16 16,0 0 4-16,11 0 2 15,8 0-5-15,9 0 5 0,4 0-9 16,0 0-5-1,-4 0 2-15,-8 0-10 0,-14 0 3 16,-3 0 0-16,-3 0-15 16,0 0-13-16,0 0-15 15,-16 0-27 1,-7 0-46-16,-14 0-84 0</inkml:trace>
  <inkml:trace contextRef="#ctx0" brushRef="#br0" timeOffset="40635.62">31229 6514 337 0,'0'0'56'15,"0"0"27"-15,0 0-39 16,0 0-30-16,0 0-9 16,0 0 1-16,-2 1-6 15,-6 8 4-15,4-1 13 16,-5-1-12-16,-2-1 9 0,1 0 5 16,-8 3-12-1,-3-4 3-15,-2 2-7 0,-5 1-6 16,-4-1 11-16,-3-4-13 15,1 2 4-15,2-5 5 16,4 0-8 0,5 0 8-16,5 0-4 0,4-5-2 15,0-10 13-15,8-2-13 16,-4-9 5-16,3-1 2 16,5-4-5-16,2-1 4 15,-7 1-4-15,5-3-4 16,0 3 12-16,-4 5-12 15,6-2 4-15,0 2 2 16,0-1-5-16,0 0 7 0,0 1-5 16,0 6-2-16,12-1 13 15,2 1-12 1,0-3 2-16,2 3 3 0,0 1-6 16,-3-3 6-16,2 6-3 15,-4 0-4-15,-2 2 12 16,1 1-13-16,-1 1 5 15,2-1 3-15,3 5-7 16,2-3 7-16,5 2-4 16,0 2-3-16,1 1 12 15,4-1-14-15,-3 1 7 16,5 3 0-16,-1-2-4 16,-3 3 6-16,3 0-5 15,-2 2-2-15,-2-3 12 16,0 3-13-16,-7 0 5 0,3 0 1 15,-8 0-4 1,3 12 5-16,2 5-6 0,0 7 0 16,-2 1 11-16,0 1-12 15,-3 1 5-15,-1 2 2 16,-1 2-6-16,-2 1 7 16,-7 2-6-16,0 4 0 15,0-1 10-15,-28 4-11 16,-4-1 5-16,0-7 2 0,-12 0-6 15,7-6 6 1,-2-5-3-16,7 0-4 16,2-8 10-16,9-4-10 15,3-1 4-15,8-6 1 0,6-1-7 16,4-2 5-16,0 0-6 16,0 0-7-1,0 0-1-15,0 0-28 0,0 0-29 16,0 0-25-16,0-5-73 15</inkml:trace>
  <inkml:trace contextRef="#ctx0" brushRef="#br0" timeOffset="41116.94">31127 6141 280 0,'0'0'95'0,"0"0"-3"15,0 0-34-15,0 0-30 16,0 0-10-16,8 0-9 16,1 0 6-16,6 16-8 15,6 8 4-15,-2 0-6 16,-1 0-5-16,1 2 5 15,-8-7-5-15,-1-6-2 16,-6-5 12-16,1-7-8 16,-5-1 12-16,2 0 11 15,7 0 1-15,1-1 8 0,10-22-12 16,5-10-16-16,12-13 7 16,3-17-16-16,10-14 6 15,3-23 0-15,2-8-7 16,1 2 5-16,-6 17-4 15,-8 23-6-15,-17 21 12 16,-9 19-14-16,-4 11 4 16,-8 11 3-16,-2 4-6 15,-2 0 2-15,0 0-14 16,0 0-9-16,0 0-1 16,0 9-23-16,-14 6 0 15,-1 4-43-15,-11 5-59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12:33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32776 1610 182 0,'2'-9'128'0,"-2"0"-51"15,4 7-10-15,-4 2-33 16,0 0 2-16,0 0-8 16,0 0-11-16,0 0 11 15,0 0-15-15,0 0-2 16,0 0 2-16,0 0-6 16,3 0-1-16,6 11-4 15,-5 5-2-15,13 11 14 16,1 5-17-16,7 2 1 15,5 9 5-15,7 1-7 16,-4 4 9-16,-1 1-9 0,-4-1 0 16,-8-2 12-16,-8-5-14 15,-12-7 2-15,0-8-4 16,-5-6-17-16,-30-3-4 16,-6-5 25-16,-8-5-10 15,6-7 14-15,11 0-8 16,2-5 9-16,4-17 4 15,3-4-3-15,1-10 10 16,5-3-10-16,6-5 0 16,6 3 6-16,5 5-14 15,0 4 4-15,16 3 2 16,5 3-12-16,-3 8 0 0,-4 7-10 16,-5 8-13-16,-2 3-12 15,-2 0-32-15,-5 0-60 16,0 0-54-16</inkml:trace>
  <inkml:trace contextRef="#ctx0" brushRef="#br0" timeOffset="300.2">32352 2089 203 0,'0'0'94'0,"0"0"-31"16,0 0-15-16,0 0-17 0,14 0-2 16,0 0 4-16,6 0-23 15,3-4 1-15,3-3 0 16,4 2-13-16,-9 2 8 15,-6 1-8-15,-8 0-3 16,-7 2-9-16,0 0-71 16,-2 0-31-16,-16 0-82 15</inkml:trace>
  <inkml:trace contextRef="#ctx0" brushRef="#br0" timeOffset="3444.32">6249 5020 507 0,'0'-7'44'16,"0"7"5"-16,0 0 5 15,0 0-43-15,11 16-1 16,4 7-6-16,-2 6-4 16,4 2 22-16,-6 5-15 15,-5 2 3-15,2 0-1 16,-8-1-6-16,0-3 4 15,0-8-6-15,0-5-7 16,0-9 17-16,0-10-33 16,0-2-19-16,0 0-28 15,0-4-27-15,0-16-40 0,11-9-175 16</inkml:trace>
  <inkml:trace contextRef="#ctx0" brushRef="#br0" timeOffset="3849.59">6541 4591 352 0,'0'0'100'0,"0"0"-49"0,0 22-4 16,-20 7-23-16,-3 0-10 16,-10 3-13-1,-1-3 4-15,-3-3-5 0,-5-4 0 16,6-5 19-16,-1-5-8 16,5-7 4-16,4-3 0 15,5-2-6-15,12 0 6 16,4 0-11-16,4 0-7 15,3 0 15-15,0 0-23 16,0 10 4-16,-7 9 3 16,-2 10-3-16,-7 8-3 0,0 5-10 15,0-4-20-15,2-6 12 16,-2-1-33-16,5-7-17 16,-8-2-64-16,5-3-141 15</inkml:trace>
  <inkml:trace contextRef="#ctx0" brushRef="#br0" timeOffset="4087.75">6023 5210 181 0,'0'6'239'15,"0"6"-221"-15,0 2 34 0,0 7-9 16,0 4-20-16,2 2-17 15,-2-2 4-15,0 1-2 16,0 0-2 0,0-6 12-16,0-3-16 0,-6-3-6 15,-10-7 13-15,-5-2-47 16,0 5-43-16,-1-3-54 16,-2-7-209-16</inkml:trace>
  <inkml:trace contextRef="#ctx0" brushRef="#br0" timeOffset="4275.88">5924 4994 354 0,'0'-3'27'0,"0"0"27"16,0 3-25-16,0 0-43 15,0 0-9-15,0 0-34 16,0 0-104-16</inkml:trace>
  <inkml:trace contextRef="#ctx0" brushRef="#br0" timeOffset="4903.29">5770 5184 264 0,'-2'0'117'0,"2"0"-89"15,0 0 48-15,0 0-38 16,0 0-32-16,0 0 3 16,0 2-10-16,2 3-2 15,7 3 19-15,3 1-17 16,2 1 3-16,0 2 2 15,-1-1-7-15,-1 2 8 16,-5-1-5-16,-5 0-5 16,-2-2 14-16,0-3-14 15,0-2 6-15,-12-2 12 0,3-2-6 16,-2-1 6-16,1 0-9 16,-1 0-4-16,0-8 13 15,1-10-19-15,1-3 4 16,5 5 8-16,-1 3-10 15,5 7 13-15,0 4-3 16,0 2-7-16,0 0 13 16,0 0-21-16,0 0 6 15,0 2 2-15,0 14-4 0,0 5 8 16,-4 2-6 0,-8 4-1-16,-2 0 14 15,-7-2-15-15,0-7 6 0,3-5 3 16,2-7-4-16,0-6 10 15,2 0-1-15,-4-6-2 16,2-20 14 0,0-8-14-16,2-12 9 0,5-6 2 15,4 2-14-15,3 9 4 16,2 12-7-16,0 17-5 16,-2 10 16-16,2 2-19 15,0 0 5-15,-2 0-9 16,-2 4-13-16,0 15 0 15,-5 1-35-15,0 1-25 16,1-1-25-16,2-3-81 16</inkml:trace>
  <inkml:trace contextRef="#ctx0" brushRef="#br0" timeOffset="5628.78">5287 5213 409 0,'0'-5'100'16,"0"2"-48"-16,0 3 31 0,0 0-45 15,0 0-31-15,0 0 4 16,2 0-15-16,2 0-2 15,4 11 14-15,-1-3-21 16,-3 5 1-16,3 3-1 16,0-2-15-16,-7 10 14 15,0-2 9-15,0 2-1 16,-9 8 11-16,-19-6-11 16,-11 6 8-16,-10 1 5 15,-3-6-2-15,-1-1 7 16,-5-2-4-16,12-7 0 15,0-3 15-15,12-6-17 16,6-8 6-16,7 0-5 16,8 0-6-16,3 0 8 15,8 0-8-15,2 0-2 0,0 0 17 16,0 0-19-16,0 0 5 16,0 0-1-16,0 0-9 15,0 0 11-15,0 0-6 16,0 0-2-16,0 8 15 15,2 8-16-15,3 5 7 16,-5 7 1-16,0-2-6 16,0 8 10-16,0-2-8 15,-14 4-4-15,-4-3 17 16,-7-4-16-16,1-4 4 0,-1-11 5 16,-1-4-7-16,9-5 10 15,0-5-7-15,4 0-8 16,-2-12 30-16,2-15-31 15,3-11 14-15,1-10-2 16,7-8-8 0,0 1 11-16,-1 7-8 0,3 15-4 15,0 16 16-15,0 12-16 16,0 5 3-16,0 0-3 16,0 0-27-16,0 0-7 15,-4 12-28-15,-6 10-31 16,3 3-38-16,-1 4-154 15</inkml:trace>
  <inkml:trace contextRef="#ctx0" brushRef="#br0" timeOffset="5879.94">4944 6065 490 0,'48'-15'15'15,"-4"1"-13"-15,7-3 61 0,-3 2-41 16,-6 1-24-16,-8 2 6 16,-14 4-8-1,-3-1-3-15,-13 1 7 16,-4 1-55-16,0-3-28 0,-30-2-31 15</inkml:trace>
  <inkml:trace contextRef="#ctx0" brushRef="#br0" timeOffset="6137.11">4688 5247 308 0,'0'-6'183'15,"3"2"-175"-15,17-5 32 0,12 1 10 16,3-2-35 0,5 1-18-16,-2-1-2 0,-5 1 14 15,-10 1-26-15,-14 4-26 16,-9 1-35-16,0 3-25 15,0-3-77-15</inkml:trace>
  <inkml:trace contextRef="#ctx0" brushRef="#br0" timeOffset="6307.23">4790 5008 369 0,'0'-5'98'0,"0"0"-55"15,0 5 17-15,0 0-41 16,0 0-14-16,0 0-23 16,0 0-23-16,-17 15-49 15,-1 16-67-15</inkml:trace>
  <inkml:trace contextRef="#ctx0" brushRef="#br0" timeOffset="6847.58">4249 5441 190 0,'4'-8'207'16,"-4"4"-159"-16,5 4 17 15,1 0-4-15,2 0-38 16,5 0-11-16,-4 9 4 16,1 6-21-16,1 11 7 15,-2 8 0-15,1 0-13 0,-3-3 12 16,-7-2-15-16,0-8-9 15,0 0 20-15,-26-7-18 16,1-4 16-16,-10-4 9 16,3-3-2-16,0-3 8 15,4 0-2-15,3-9-5 16,9-5 12-16,6 1-17 16,10 3 8-16,0 2-3 15,8-3-8-15,12 6 6 16,3 0-5-16,1 5-4 15,-3 0 18-15,-10 25-15 16,-5 9 12-16,-6 0-1 0,0 2-8 16,-6-4 9-16,-15-4-8 15,5-10-8-15,-3-7 1 16,2-11-38-16,-4 0-25 16,-7 0-40-16,0-19-164 15</inkml:trace>
  <inkml:trace contextRef="#ctx0" brushRef="#br0" timeOffset="7071.73">4011 5280 225 0,'7'-6'167'0,"12"-2"-150"0,6-1 28 15,10-1-2 1,-3 0-32-16,-7 3-16 0,-7 1 10 16,-6 2-13-16,-9 2-28 15,-3 2-20-15,0 0-78 16,0 14-115-16</inkml:trace>
  <inkml:trace contextRef="#ctx0" brushRef="#br0" timeOffset="7326.9">3887 5675 104 0,'5'-2'275'15,"-3"2"-246"-15,2 0 27 0,2 5-6 16,-4 15-36-16,0 9 3 15,-2 9-3-15,0 5-3 16,0-2 9-16,-19 1-16 16,-2-5-8-16,1-6 14 15,-3-4-37-15,-2-10-36 16,-5-3-40-16,-7-14-118 0</inkml:trace>
  <inkml:trace contextRef="#ctx0" brushRef="#br0" timeOffset="8619.76">3505 5513 247 0,'0'-5'232'15,"0"3"-215"-15,0 2 11 16,0 0 19-16,0 0-38 15,0 0-12-15,0 0 14 16,0 0-13-16,0 0 0 16,0 7 18-16,0 2-21 15,0 6 5-15,0 5 2 0,-2 1-5 16,-5 4 6-16,2-3-6 16,-1 3-2-16,-6 0 10 15,-2 0-10-15,-5-1 4 16,4 0 4-16,0-7-7 15,7 0 9-15,3-8-7 16,3-3-3-16,2-4 15 16,0 0-17-16,0-2 5 15,0 0 2-15,2 0-8 16,17 0 16-16,1 0-9 16,12 0-4-16,3 0 19 15,9-5-19-15,-1 0 7 16,-3 1 2-16,-6 2-7 0,-16 2 10 15,-13 0-2-15,-5 0-10 16,0 0 17-16,0 2-16 16,-16 15 9-16,-7 4 0 15,-5 1-9-15,0 2 7 16,-4-7-9-16,0 0-8 16,-2-5 16-16,-3-3-9 15,0-6 7-15,0-3 5 0,0 0-7 16,3-3 7-1,4-14 1-15,2-4-3 16,8 1 20-16,-1-1-16 16,7-1 4-16,0-2 2 15,3 0-7-15,1 0 7 0,4 2-7 16,1 3 4-16,3 5 13 16,0 4-17-16,2 4 0 15,0 3-1-15,0 2-7 16,0 1 6-16,0 0-7 15,0 0-5-15,0 0 14 16,0 0-14-16,0 0 3 16,0 0 4-16,0 4-4 15,6 2 9-15,3 4-6 16,3 4-2-16,0 3 15 16,1 7-20-16,-1 5 8 15,4-1 0-15,-2 7-8 0,2-4 13 16,-2 2-11-16,-3-1-7 15,-4-3 20-15,-5-3-15 16,-2-1 8-16,0-5 0 16,0-3-4-16,-2-5 10 15,-5 2-7-15,3-4-3 16,1-5 15-16,1 2-15 16,2-5 5-16,0 1 2 15,0-3-6-15,0 0 9 16,0 0-8-16,0 0-5 15,2 0 15-15,12 0-14 16,7 0 7-16,6 0 2 16,6 0-5-16,1 0 8 0,3 0-7 15,-5 0-2-15,-4 0 14 16,-10 0-15-16,-7 0 5 16,-8 0 1-16,0 5-4 15,-3 7 6-15,0 10-4 16,0 6-2-16,-6 8 14 15,-11-1-16-15,-4 0 5 16,-3-4 4-16,-3-4-9 16,-6-4 9-16,-1-6-8 15,-9-5 0-15,-6-7 15 16,-4-5-16-16,1 0 5 16,3 0 3-16,10-5-6 0,5-10 8 15,6 1-5-15,9-3 0 16,6-3 15-16,1-7-15 15,7-6 4 1,3-6 1-16,0-4-6 0,2 2 7 16,0 10-7-16,0 11-4 15,0 8 14-15,0 7-18 16,0 3 1-16,0 2-6 16,0 0-19-16,0 0-8 15,0 0-24-15,0 9-25 16,2 15-46-16</inkml:trace>
  <inkml:trace contextRef="#ctx0" brushRef="#br0" timeOffset="8904.1">3834 6491 418 0,'21'-15'60'0,"-4"3"-68"16,9 0 60-16,2 0-10 16,-2 0-32-16,-3 5-10 15,-8 0-5-15,0 2 14 16,-11 2-15-16,-2 3-5 15,-2 0-39-15,0 0-27 0,0 0-35 16,-6 0-174-16</inkml:trace>
  <inkml:trace contextRef="#ctx0" brushRef="#br0" timeOffset="9176.28">3549 6634 421 0,'0'0'8'0,"0"0"7"0,0 0 30 16,13 0-42-16,13-4 7 15,6-9-4-15,2 0 4 16,-1-2 1-16,-3 1-7 15,-7 7 1-15,-7 0-8 16,-7 6-9-16,-9 1-21 16,0 0-61-16,0 0-91 15</inkml:trace>
  <inkml:trace contextRef="#ctx0" brushRef="#br0" timeOffset="9383.41">3637 6760 375 0,'0'0'84'0,"0"0"-75"16,0 0 48 0,0 0-28-16,0 0-17 0,0 0-17 15,0 0 3-15,0 0-6 16,0 0-33-16,-3 2-40 15,-13 13-91-15</inkml:trace>
  <inkml:trace contextRef="#ctx0" brushRef="#br0" timeOffset="25271.11">11967 6700 207 0,'-5'-16'146'16,"1"6"-91"-16,4 7-10 15,0 3-13-15,0 0-22 16,0 0-1-16,0 0 4 16,0 0-2-16,0 0 11 15,0 0-2-15,0 0-2 16,0 0 8-16,0 3-17 16,0 13-1-16,0 7 3 15,0 6-13-15,0 8 6 16,0-1-3-16,0 7-6 15,0-2 15-15,0 0-15 16,0 3 3-16,-5-3 7 16,3 3-7-16,0-3 4 0,0-2 0 15,2-3-7-15,0-3 14 16,0-2-13 0,0-2 3-16,0 1 5 15,0 0-7-15,0-1 6 0,0-2-3 16,0 2-5-16,-6-3 15 15,4-4-13 1,-5 2 0-16,3-5 8 0,-3 2-9 16,7-4 7-16,-2-5-3 15,2-2-6-15,0-2 16 16,0 3-15-16,0-2 2 16,0-4 8-16,0 2-10 0,0-1 8 15,0 2-3-15,0 0-5 16,0 3 15-1,0 3-15-15,0-4 2 0,-2 1 7 16,2-3-7-16,0-3 6 16,0-5-3-16,0 1-6 15,0-1 16-15,0 0-15 16,0 0 2-16,0 3 7 16,0 1-8-16,0 1 6 15,0 0-1-15,0 0-8 16,0-3 16-16,0-2-13 15,0 0 3-15,-6 0 6 16,6 0-7-16,0 0 5 0,-4-2-3 16,-1-16-5-16,5 7 15 15,-6-3-16 1,1 4 4-16,3 6 8 16,-6 3-11-16,8-5 7 0,-2 6-2 15,-2-1-7-15,-3-3 17 16,-2 0-15-16,-1-5 3 15,-3-5 9-15,2-1-11 16,-4-6 8-16,4 2-3 16,1 1-7-16,1 0 16 15,3 3-15-15,-1-1 2 16,-1 1 9-16,6 3-10 0,-2 0 6 16,4 0-2-1,-5 7-7-15,5 3 19 16,0 2-16-16,0 0 4 15,0 0 5-15,0 0-9 16,0 0 8-16,0 0-3 16,0 7-7-16,0 2 17 0,0-1-15 15,0 1 2 1,5 1 7-16,1 0-8 0,4 2 6 16,1 8-2-16,4 2-7 15,-2 1 16-15,-2 7-15 16,1-1 2-16,2 1 8 15,-8 4-9-15,9-6 7 16,-6-2-3-16,-3-6-6 16,4-8 15-16,1-5-14 15,4-5 1-15,-2-2 7 16,-2 0-9-16,6-2 9 0,-6-7-2 16,1-1-6-1,-3 4 16-15,0 1-15 0,-5-1 3 16,6 0 6-16,-5-3-7 15,1 0 7-15,3-8 0 16,3-5-7-16,4-7 17 16,3-6-15-16,2 5 2 15,-1 5 7-15,-1 7-12 16,-4 2 8-16,-3 7-3 16,-5 1-9-16,-5 3 18 15,3 3-16-15,-5 2 2 16,0-2-5-16,0 2-27 15,0 0-30-15,-14 12-30 0,-9 15-90 16</inkml:trace>
  <inkml:trace contextRef="#ctx0" brushRef="#br0" timeOffset="26194.73">11329 8223 16 0,'-2'0'96'15,"2"0"-22"-15,0 0 14 16,0 0-38-16,0 0-19 16,0 0-7-16,4 0-11 15,6 0-3-15,-1 0-8 16,2 1-6-16,1 1 11 0,6-2-30 15,12 0-20-15,0 0-6 16,7 0 5 0,0 0-2-16,0-2 9 0,-3 1 0 15,-4-2 39-15,0 3-6 16,-4 0 4-16,-11 0 15 16,2 0 9-16,-4 0-3 15,6 0-3-15,-6 0-13 16,8 0 4-16,-2 0-11 15,1 0 6-15,1 0-2 16,-2 0-7-16,-1 0-4 0,1 0-16 16,-4 0-14-16,6 3 15 15,0-2-20 1,5 1-10-16</inkml:trace>
  <inkml:trace contextRef="#ctx0" brushRef="#br0" timeOffset="26375.85">12125 8228 9 0,'21'0'11'0,"0"0"-9"16,-3 0 0-16,3 0-1 16,5 0-3-16,-3 0 12 15,-1 0 5-15,-1 3 14 16,9-3 2-16,-4 0-12 16,-1 0-7-16,5 0-6 15,0 0-6-15,0 0 6 16,0 0-18-16,0 0-48 15</inkml:trace>
  <inkml:trace contextRef="#ctx0" brushRef="#br0" timeOffset="26599.99">13203 8257 33 0,'23'0'15'0,"5"0"-14"0,0 0 2 16,-4 0-6-16,2 0-22 15</inkml:trace>
  <inkml:trace contextRef="#ctx0" brushRef="#br0" timeOffset="26856.17">13796 8256 10 0,'30'1'19'15,"-2"3"-1"-15,-5-4 11 0,5 0 0 16,-5 0 7-16,-3 0-4 16,1 0 6-16,-2 0-12 15,-1-4-23-15,-8 0 0 16,-6 4-1-16,-4-1-6 16,0 1-13-16,0 0-52 15,0 0-26-15</inkml:trace>
  <inkml:trace contextRef="#ctx0" brushRef="#br0" timeOffset="27140.36">13939 8243 89 0,'-27'0'142'15,"-10"0"-149"-15,-2 0 6 16,-7 0 5-16,-4 0-43 0,-10 2-28 15,-8 5-13-15</inkml:trace>
  <inkml:trace contextRef="#ctx0" brushRef="#br0" timeOffset="27303.46">12777 8249 121 0,'-66'0'56'15,"6"0"-67"-15,2 4 60 16,7 7 3-16,8-3-44 15,1 0-2-15,-4-2-20 16,0-2-31-16,-2-4-4 16,-1 0-7-16,8 0 10 0,7 0-8 15</inkml:trace>
  <inkml:trace contextRef="#ctx0" brushRef="#br0" timeOffset="28108">10625 8226 332 0,'-19'5'14'0,"-11"-1"3"0,12-2 25 15,-3 0-18 1,-6-1-23-16,-3 6-11 16,-5-2-7-16,-1-1-7 15,-1-3 9-15,-3 2 3 16,8-2-22-16,-7 2 7 16,-2-1-13-16,-1 2-21 0,1 0-12 15,-2 0-7-15</inkml:trace>
  <inkml:trace contextRef="#ctx0" brushRef="#br0" timeOffset="28731.41">9886 8286 124 0,'-25'0'12'0,"-3"0"35"16,9 0 8-16,6 0-25 15,-4 0-4-15,4 0-12 16,-1 0-10-16,-2 3-5 16,-5 1-8-16,-7 0 10 15,1 5-10-15,-8-4-9 16,3 2 27-16,0-2-12 15,2 4 1-15,-4-3 4 0,-1 1-15 16,-4-1 6 0,2 0 2-16,-2-2 2 0,-2 0 9 15,-1-2-12-15,-4-2 6 16,2 2 2-16,-2-2-20 16,0 0-13-1,3 0-8-15,-2 0 8 0,4 0 26 16,-2 0-1-16,5 0 10 15,8 0 9-15,4 0 1 16,0 0 13-16,3 0-9 16,-5 0-9-16,5 0-2 0,-5 0-23 15,-2 0-1 1,0 2 11-16,-6-2-5 0,1 0 13 16,-1 0 0-16,6 0 4 15,2 0 14-15,7 0-14 16,-1 0 6-1,1-7-5-15,-7-2-9 0,-2 3-2 16,-2 4-22-16,-5 0 3 16,5 2 27-16,-8 0-6 15,-1 0 5-15,-2 0 9 16,-1-3-9-16,3 1 5 16,1-2-6-16,3 0 2 15,9-2 6-15,8 2 2 0,8 2 8 16,3-3-2-16,5 1-15 15,-3 0 3-15,4 0-10 16,-4 0-7-16,1 2 11 16,-3-1-19-16,1 2 7 15,4 1 8-15,1 0-3 16,3 0 0-16,0 0-5 16,0 0-8-16,7 0-5 15,12 0-54-15</inkml:trace>
  <inkml:trace contextRef="#ctx0" brushRef="#br0" timeOffset="31355.19">10572 5854 58 0,'0'-2'101'15,"0"2"-45"-15,0 0-9 16,0 0-31-16,0 0-4 16,0 0 9-16,0 0-7 15,0 0 10-15,0 0 4 16,0 0-12-16,0-3 17 16,0 1-13-16,0 2 0 15,0-2 3-15,0-1-13 16,0 3 1-16,0-7-4 15,0 0-9-15,0-1 13 16,4 2-14-16,4-2 1 0,-4-1 6 16,10-3-8-16,-8-1 7 15,9-1-3 1,-4 2-7-16,-1-3 15 16,-4 3-11-16,1-5 1 0,2 5 7 15,-1 1-8-15,-2 1 5 16,1 2-1-16,0 0-8 15,0 0 14-15,2-1-11 16,5-2 0-16,0 3 8 16,-1-2-8-16,2 2 7 15,-9 1-3-15,8 1-6 16,-4 0 15-16,-4 2-14 0,8-1 3 16,-2 2 4-1,-1 1-6-15,3-3 6 16,0 5-2-16,-1-2-5 15,-1 0 14-15,-1-1-14 0,1 3 3 16,-3 0 6-16,0 0-7 16,0 0 4-16,1 0-3 15,-1 0-6-15,0 0 16 16,3 0-12-16,-3 0 3 16,5 0 5-16,-3 0-7 15,5 0 6-15,-2 0-3 16,2 0-4-16,-4 0 12 15,-3 0-13-15,0 0 3 16,-4 0 5-16,6 0-8 16,-2 3 7-16,-2 1-2 15,1 3-6-15,-4-1 15 16,5 3-14-16,-2-4 2 16,5 4 8-16,-3-3-7 0,0 0 4 15,3 2-2-15,-8-1-6 16,7 1 15-16,-1 0-14 15,-5 1 3-15,6-1 7 16,-7 1-8-16,6 0 5 16,-1 2-2-16,-7 1-6 15,3 2 17-15,-1-2-13 16,-4 5 2-16,5-5 4 16,0 0-6-16,2-2 5 15,-5-3-2-15,0-4-5 16,-2 3 15-16,5 0-13 0,-3 1 1 15,-2 5 7-15,0-3-11 16,0 1 8-16,2 0-3 16,-2 1-5-16,2-3 13 15,-2-1-15-15,0-4-2 16,0-1 5-16,5-2-18 16,-5 0-16-16,0 0-33 15,0 0-96-15</inkml:trace>
  <inkml:trace contextRef="#ctx0" brushRef="#br0" timeOffset="33650.72">31293 2602 357 0,'0'-5'80'0,"0"-2"-27"15,0 7-14-15,0 0-38 16,0 0-2-16,0 0 1 16,0 0-4-16,0 8 10 15,5 3-7-15,-5 1-1 0,0 1 10 16,0-3-11-16,0 1 5 16,0-2 1-16,-11 2-4 15,-4-1 7-15,4-1-5 16,-3-6-3-16,5 2 10 15,7-5-9-15,-7 2 3 16,9-2 8-16,-8 0-4 16,6 0 5-16,0 0-4 15,-5 0-6-15,7-2 8 16,-2-4-8-16,2 2 5 16,0-1 8-16,-5-1-6 15,3 2 6-15,2-2-10 16,0 2-2-16,0 1 6 0,0 3-9 15,0-1 1-15,-2 1 2 16,2 0-5-16,0 0 6 16,0 0-5-16,0 0-3 15,0 0 8-15,0 0-8 16,-2 0 2-16,-4 5 1 16,2 7-4-16,-8 0 11 15,4 2-6-15,-13 1-3 16,-7-3 11-16,-4 0-10 15,-15-2 4-15,-3-5 1 16,-1-1-4-16,6-4 6 16,3 0-4-16,12 0-1 0,10 0 11 15,3 0-9-15,13 0 1 16,4 0 4-16,0 0-8 16,0 0 11-16,0 0-5 15,0 0-4-15,0 0 9 16,0 0-10-1,0 0 5-15,0 0-2 0,0 0-7 16,0 0 5-16,0 0-6 16,9 8-2-16,-3 4 13 15,2 3-7-15,-1 6 2 16,-7 0 3-16,0 1-7 16,0 0 7-16,0 0-5 15,-21-5-1-15,3-3 9 0,-3-4-8 16,0-6 2-16,5 1 2 15,4-3-5-15,10-2 9 16,-5 0-4 0,7 0 0-16,-2-13 9 0,0-9-16 15,2-5 3-15,0-7 4 16,0 3-6-16,0 5 7 16,0 4-5-16,0 12-3 15,0 8 8-15,0 2-20 16,0 0-24-16,0 0-8 15,0 0-22-15,-9 14-42 16,-3 3-127-16</inkml:trace>
  <inkml:trace contextRef="#ctx0" brushRef="#br0" timeOffset="33883.87">31219 3055 521 0,'0'-12'-26'0,"0"8"36"15,0 4 10-15,0 0-45 16,0 0-17-16,0 0-61 15,-18 0-90-15</inkml:trace>
  <inkml:trace contextRef="#ctx0" brushRef="#br0" timeOffset="34135.04">30861 3118 137 0,'0'-2'210'16,"0"-1"-198"-16,0 3 37 15,0 0-9-15,18 0-29 16,3 0-5-16,9 0 4 16,-3 0 8-16,3-3-11 0,0 1-2 15,-10-3-2-15,-8 3-13 16,-7-1-41-16,-5-4-54 15,0-5-118-15</inkml:trace>
  <inkml:trace contextRef="#ctx0" brushRef="#br0" timeOffset="34427.23">30849 2571 317 0,'0'-3'147'0,"0"3"-126"16,0 0 45-16,2 0-23 15,10 0-40-15,-1 0 6 16,-2-3-8-16,-1 3-3 15,-6-2 9-15,-2 2-22 16,0-2-28-16,0 0-10 16,7-1-28-16,-5 3-42 15,9 0-82-15</inkml:trace>
  <inkml:trace contextRef="#ctx0" brushRef="#br0" timeOffset="34823.5">30849 2571 184 0,'74'-114'171'15,"-74"114"-113"-15,0 0 22 16,0 0-31-16,0 0-35 15,0 0 4-15,0 0-5 16,0 0-13-16,0 0 3 16,0 0-4-16,0 0-14 0,0 0-9 15,0 0-42-15,-8 0-51 16,-5 0-109-16</inkml:trace>
  <inkml:trace contextRef="#ctx0" brushRef="#br0" timeOffset="35523.96">30446 2733 209 0,'0'-4'145'16,"0"4"-102"-16,0 0 35 0,0 0-32 15,0 0-28-15,-2 0 0 16,0 0-4-16,-5 0-14 15,-1 0 2-15,2 0-11 16,-10 0 2-16,-3 0 11 16,6 0-11-16,1 6 3 15,-4 0 6-15,4 1-6 16,3 0 5-16,5 2-2 16,-3 1-7-16,5 0 12 15,-4 2-7-15,4 4 2 0,0-3 3 16,0 4-4-16,2 3 4 15,-5-2-2 1,3 1-3-16,0-1 10 0,-10-1-8 16,-2-3 1-16,-2 3 7 15,-2-2-3-15,-3-1 6 16,3-4-5-16,-1-1-5 16,3-3 8-16,0-4-11 15,5 0 1-15,1-2-17 16,6 0-26-16,-3 0-9 15,0 0-25-15,2 0-64 16,-2-6-85-16</inkml:trace>
  <inkml:trace contextRef="#ctx0" brushRef="#br0" timeOffset="35763.12">30285 2580 100 0,'9'0'212'0,"8"0"-161"0,1 0 22 16,14-2-36-1,-2-3-25-15,4 1-12 16,-6-2 2-16,-9 2-14 15,-8 0-63-15,-11 2-76 16</inkml:trace>
  <inkml:trace contextRef="#ctx0" brushRef="#br0" timeOffset="47787.2">14427 2614 254 0,'-2'-3'114'0,"2"1"-93"0,0 2-5 16,0 0-19-16,0 0 9 16,2 12-9-16,13 5 16 15,-2 4 18-15,-1 1-10 16,-1 3-1-1,3 2-6-15,-7 2-5 0,0-2 7 16,-7-1-16-16,0-2 4 16,0-6 1-16,-9-2-6 15,-10-5 3-15,8-5-1 16,-1-1-3-16,3-5 10 0,0 0-4 16,-1 0-2-1,-1-7 2-15,2-8-7 0,-1-1 3 16,8 1-1-1,0 7-3-15,0 2 10 0,-3 6-9 16,5 0 0-16,0 0 3 16,-2 0-12-16,-7 2 1 15,-1 17 11-15,1 2-3 16,-2 1 10-16,-1-5-8 16,1-2-2-16,-6-5 9 15,11-4-8-15,-3-3 4 0,-1-3 0 16,3 0-6-1,-4 0 11-15,-1 0-12 0,3-13 0 16,0 0 10-16,5 3-10 16,-1 3 5-1,2 7 3-15,1 0-9 16,-5 0 9-16,-4 5-12 0,-8 14 7 16,1-3 9-16,4 1-5 15,-2-9 7-15,9-4-1 16,-2-4-1-16,2 0 7 15,-2 0-4-15,-1-2-3 16,6-15 11-16,-3-9-10 16,7-6-1-16,-2-7-1 15,2-8-3-15,0-4 7 0,0 6-12 16,0 10-3 0,-2 12 11-16,2 15-14 15,-5 6-1-15,5 2-16 16,0 0-13-16,-5 2 13 0,0 14-21 15,1-1-11-15,-3-1-12 16,5-1-36-16,-5-3-47 16</inkml:trace>
  <inkml:trace contextRef="#ctx0" brushRef="#br0" timeOffset="49068.16">13638 2943 291 0,'-5'-12'61'15,"1"0"-17"-15,4-5 0 16,-2-5-34-16,-3-5-6 15,3-4 9-15,2 0-12 16,0 2 4-16,0 6 8 16,0 9-3-16,0 5 8 15,0 5-11-15,0 4-6 16,0-2 7-16,0 1-13 16,9-4 3-16,16-2 3 15,14 2-7-15,2-2 12 0,10 2-9 16,0 2-2-16,-3 3 10 15,-8 0-10-15,-16 0 11 16,-9 0 6-16,-13 0-7 16,-2 8 9-16,0 1-12 15,-17 6-1-15,-7 1 10 16,-14 4-14-16,-3 2 3 16,2 2-3-16,3-2-8 15,-4-7 9-15,8-1-3 16,-3-5-2-16,5-5 13 15,0-4-9-15,7 0 5 16,12 0 3-16,0-2-6 16,3-12 13-16,8-5-7 0,-4-5-5 15,-1-5 9-15,1-3-9 16,-3 1 3-16,7 0 3 16,-2-2-3-16,2 2 8 15,0 2-11-15,0 2-3 16,0 4 12-16,0 1-10 15,0 0 1-15,0 6 5 16,0-1-8-16,0 9 11 16,0 1-7-16,0 7-2 15,0 0 8-15,0 0-11 16,0 0 3-16,0 0-1 0,0 0-8 16,0 19 17-16,0 6-8 15,0 5-2-15,0 2 11 16,0 6-11-1,0 1 2-15,0 0 2 0,-2-2-6 16,-8-1 11-16,-1-2-8 16,-4-2-4-16,2-1 15 15,-4-2-12-15,6-3 3 16,0-2 3-16,1-5-7 16,6-7 9-16,4-4-7 15,0-1-2-15,0-5 11 16,0 0-10-16,-5-2 3 0,5 0 4 15,0 0-6 1,0 0 8-16,0 0-6 0,0 0-4 16,0 0 10-16,0 0-11 15,0 0 3-15,9 0 1 16,1 0-3 0,8 4 8-16,5-2-6 0,-4 2-1 15,-1 2 12-15,-4 0-11 16,-7 2 4-16,-3 1 3 15,1-1-4-15,-3 3 8 16,6 1-6-16,-2 7-2 16,-1 0 11-16,-1-2-13 15,-4 2 4-15,0-2 2 16,-4 0-6-16,-5 0 8 16,-1-5-7-16,-1 0-3 15,-8-3 14-15,-3-3-13 0,1-2 2 16,-5-4 2-1,1 0-5-15,-1 0 9 0,6-2-6 16,-1-10-2-16,8-5 11 16,-4-2-12-16,2-1 4 15,0-1 0-15,9-1-7 16,1-4 12-16,5-3-8 16,0-4 3-16,0 0 9 15,0-2-12-15,11 4 2 0,-2 2 3 16,3 3-9-1,-3 9 10-15,-2-2-9 0,-5 4-12 16,-2 3-1-16,0 3-25 16,0 1-12-16,0 4-24 15,-9 4-62 1,-14 0-140-16</inkml:trace>
  <inkml:trace contextRef="#ctx0" brushRef="#br0" timeOffset="51903.12">31982 3481 391 0,'-10'-7'26'0,"10"7"1"15,0 0-23-15,7 0-9 16,14 17 7-16,0 6-7 16,9 1 10-16,0 5 33 15,-5 3-12-15,-1-4-14 16,-7 4 5-16,-8-3-2 15,-9-4 1-15,0 1-13 0,-2-1 5 16,-18-1-3-16,-6-7-6 16,3-2 13-16,0-3-13 15,3-5 0-15,8-5 6 16,-2 0-8-16,7-2 8 16,7 0-4-16,0 0-5 15,0 0 10-15,0-12-12 16,0-2-2-16,0 7 4 15,0 7-3-15,0 0 6 16,0 0-4-16,0 0-4 16,0 0 13-16,3 2-8 15,-1 15 7-15,-2 5 6 0,0 2-6 16,-5 4 5-16,-18-3-3 16,-4 0-8-16,-1-7 4 15,0-1-19 1,5-6-12-16,3-6-8 0,5 0-30 15,2-5-20-15,1 0-26 16,3 0-69-16</inkml:trace>
  <inkml:trace contextRef="#ctx0" brushRef="#br0" timeOffset="52179.14">32378 2955 125 0,'0'-5'203'16,"0"5"-174"-16,0 0-1 16,0 0-17-16,0 21-22 15,-10 18 17-15,-12 11 6 16,-8 3 4-16,-6 4 8 15,0-6-14-15,-5-3-11 16,4-8 7-16,-1-5-11 16,4-8-37-16,-1-7-42 15,6-5-120-15</inkml:trace>
  <inkml:trace contextRef="#ctx0" brushRef="#br0" timeOffset="53491.13">31675 3562 81 0,'0'-5'223'0,"0"5"-194"16,0 0 10-1,12-2-26-15,6 2-2 16,12 0-10-16,-5 0 5 16,5 0 4-16,-2 4 2 0,-3 4-3 15,-8 5-4-15,-4-5-6 16,-6 3 10-16,-7 3-2 16,0-2-4-16,0 7 7 15,-11 0-9-15,-6-5 4 16,-8 2-5-16,5-5-8 15,1-2 11-15,-1-5-9 16,8-4-1-16,1 0 10 16,1 0-5-16,5 0 3 15,1-7 1-15,-5-7-6 16,7-7 11-16,-5-2-23 16,4-2 17-16,3 4-1 15,0 10-2-15,0 4 4 0,0 1 1 16,0 6-6-16,10 0 12 15,-4 0-11-15,3 0 0 16,6 0 5-16,-11 14-3 16,3 2 7-16,-7 2-3 15,0 4-6-15,-9-3 11 16,-15-2-12-16,1-1 3 16,-2-3 5-16,2-5-7 15,5-2 3-15,-3-4-1 16,12-2-6-16,7 0 17 15,-5 0-10-15,5-8 0 16,-3-7 7-16,0 1-21 0,5-1 22 16,0 9-7-16,0 4-3 15,0 2 15-15,0 0-10 16,0 0-6-16,0 0 0 16,0 0-15-16,-3 2 7 15,-1 12 5-15,0 3 1 16,-3 2 10-16,5-2-8 15,-5-3 0-15,2-4 9 16,5-3-11-16,-9-6 4 16,2-1 0-16,3 0-3 15,-1 0 12-15,2 0-9 16,1-3-2-16,-5-6 5 16,7 3-9-16,-2 4 10 0,-1 2-3 15,3 0-9-15,0 0 5 16,-4 0-12-16,0 8 10 15,-6 4 9-15,-1 2-5 16,2-7 4-16,-1-2 1 16,3-2-5-16,-2-3 8 15,-2 0-8-15,-1 0 0 16,1 0 5-16,-1 0-10 16,5-12 4-16,0 2 2 15,5 0-7-15,0 3 3 16,2 7 2-16,0 0-4 15,0 0 7-15,0 0-8 0,0 4 12 16,0 11 1-16,-2-3-6 16,-8 0 9-16,-1-2-6 15,-3-1-2-15,0-4 8 16,5-5-13-16,2 0 5 16,0 0 4-16,7 0-6 15,-5 0 7-15,5-2-10 16,0-5 2-16,0-1 9 15,-2 1-9-15,0 3 2 16,2 4 1-16,-7 0-11 16,-3 0 5-16,-3 14 1 15,-8 3 1-15,1 0 10 16,-1-5-6-16,2-3 6 16,10-7-2-16,4-2-3 0,1 0 16 15,2 0-6-15,2 0 0 16,-2-8-1-1,2-15-4-15,0-3 3 0,0-17-7 16,0 0-6-16,4 0 9 16,0 1-7-16,-4 13-3 15,0 11 7-15,0 8-22 16,0 9 12-16,0-1-11 16,0 2-15-16,0 0-3 15,0 0-27-15,0 0-26 16,-2 0-20-16</inkml:trace>
  <inkml:trace contextRef="#ctx0" brushRef="#br0" timeOffset="53747.54">31438 3471 295 0,'25'-3'33'0,"5"-1"39"0,8-3-26 16,-4 4-43 0,-4-2 4-16,-12 1-8 0,-16 1-19 15,-2 0-15 1,0 3-42-16,-22 0-62 0</inkml:trace>
  <inkml:trace contextRef="#ctx0" brushRef="#br0" timeOffset="54567.35">30951 3634 234 0,'0'-22'216'15,"0"6"-206"-15,0 6 58 16,0 4-2-16,0 6-49 16,0 0-4-16,0 0 7 15,0 0-19-15,0 0-1 16,0 0-1-16,0 0-7 15,0 0 9-15,0 0-11 0,0 0 0 16,0 4 12 0,0 7-22-16,0 0 10 15,0 7-2-15,0 2-7 16,0-1 11-16,0 6-18 0,-10-3 5 16,-1 1 22-1,-4 3-9-15,4-9 9 0,0 0 1 16,1-3-6-16,6-4 8 15,-3-1-5-15,5-1-2 16,2-3 8-16,0-3-8 16,0-2-2-16,0 0 8 15,0 0-6-15,0 0 8 16,2 0-3-16,7 0-3 0,5 0 10 16,4 0-13-1,5 0 5-15,3 0 0 16,-5 8-4-16,-1-2 6 15,-6 2 5-15,-5 1-11 0,-7-6 9 16,-2 4-11-16,0 3 4 16,0 3 2-16,-4 6 0 15,-13 3 5-15,-3 2-4 16,-1-4-5-16,-2-4 10 16,1-3-10-16,1-4 3 15,0-6 1-15,1-3-6 16,-4 0 8-16,-1 0-6 15,2 0-1-15,-1-14 12 16,9-3-12-16,4-2 8 16,-6-3 6-16,6-3-3 15,-1 0 7-15,1 0-4 0,4 3-3 16,5 3 8 0,2 0-14-16,0 5 3 0,0 2 2 15,0-1-3-15,0-1 1 16,9-1-7-16,2 1-5 15,-1 2 6-15,-6 0-17 16,0 2-7-16,1 2-9 16,2-4-9-16,-5-1-14 15,-2-3-67-15,0-8-124 16</inkml:trace>
  <inkml:trace contextRef="#ctx0" brushRef="#br0" timeOffset="54792.16">30829 3372 190 0,'0'-8'197'0,"0"7"-155"15,0-6 31 1,0 3-49-16,0 2-27 0,0 2 10 15,0 0-28-15,0 0-15 16,0 0-20-16,-10 0-69 16,-20 10-119-16</inkml:trace>
  <inkml:trace contextRef="#ctx0" brushRef="#br0" timeOffset="61928.18">31302 6111 147 0,'0'-3'123'0,"0"3"-96"16,0 0 23-16,0 0-17 15,0 0-17-15,0 0-7 16,0 0-1-16,0-2 19 15,0 0-3-15,-4-3-3 16,-3 2-1-16,-7-4-4 0,-4 3 1 16,-3-2-15-16,-2 2-4 15,-7-4 8-15,2-3-10 16,0-1 2-16,6-5 3 16,1-1-4-16,2-7 6 15,6-2-4-15,4-6-2 16,9-3 10-16,0-3-9 15,0-2 1-15,13-2 2 0,4 2-4 16,1-1 8 0,-4 5-6-16,-3 1 0 15,-4 5 11-15,3 7-11 16,-8 5 3-16,5 4 2 0,4 5-7 16,1-6 7-1,6 3-6-15,5 0-3 0,5 3 11 16,4 2-12-16,2 1 3 15,1 2 2-15,-1-2-6 16,4 3 8-16,-4 4-6 16,3 0-3-16,-8 0 15 15,4 0-15-15,-12 11 7 16,2-1-2-16,-5 4-4 16,1 8 8-16,-8 7-7 15,0-1-4-15,-6 5 14 16,-5 0-10-16,0 6 4 15,0 3 0-15,-5-3-3 16,-17-1 4-16,-18-9-7 0,1-3-3 16,-4-1 19-16,-4-4-14 15,6-2 9-15,7-4-1 16,-4-6-4-16,13-4 5 16,2-3-3-16,7-2-3 15,5 0 10-15,2 0-13 16,4 0 2-16,2 0 7 15,3 0-12-15,-2 0 3 16,-1 0-9-16,3 0-10 16,-2 0-16-16,0 0-39 15,2 0-42-15</inkml:trace>
  <inkml:trace contextRef="#ctx0" brushRef="#br0" timeOffset="62395.16">31339 5561 260 0,'0'0'59'0,"0"0"-21"0,2 0 21 15,6 0-29-15,1 13-23 16,2 13 16-16,3 2-11 16,-3 3 2-1,-1-4 2-15,-3-4-12 0,-5-5 2 16,5-2-4-16,-7-9-1 16,4-4 13-16,1-3-10 15,0 0 17-15,11 0 6 16,0-15-14-16,14-13 0 15,9-9-6-15,9-11-7 16,3-9 11-16,0-8-15 16,2-2 3-16,-1 2 2 0,-5 14-11 15,-17 11 10 1,-10 14-7-16,-6 14-1 0,-7 2 8 16,-5 6-16-16,-2 4-4 15,0 0-2-15,0 0-23 16,0 0-12-16,-11 6-15 15,-19 11-48-15,-2 3-67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25:57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7957 1734 52 0,'0'-3'95'16,"0"-1"-7"-16,0 4-22 0,0 0 42 16,0 0-82-16,0 0-6 15,0 0-2-15,0 0 13 16,0 0 1-16,0-3-16 15,2 3-2-15,0 0-15 16,-2 0 8-16,0 0 4 16,0 0-7-16,0 0-1 15,0 0 1-15,0 0-4 0,0 0 0 16,3 0 0 0,-1 5 0-16,3 7 3 15,-5 0-3-15,7 5 1 16,-5 4 1-16,3 8-2 15,-1 3 2-15,-2 9 3 16,5 0-5-16,-2 4 0 0,2-2 0 16,0 3 1-16,-3 2 0 15,6 0-1-15,-3-2 2 16,-3 5-1-16,3-3-1 16,-3-3 2-16,-1-2-1 15,2-2-1-15,-3-5 1 16,-2 2-1-16,5-4 1 15,-3 4-1-15,-2-1 0 16,4-2 0-16,-1 3 0 16,-1-6 1-16,0 2 0 15,-2-1-3-15,0-1 3 16,0 0-1-16,0 1-1 0,0-4 2 16,0 4-1-16,0-4 0 15,0 3 1-15,0-2-2 16,0 2 3-16,0-1-3 15,0 2 1-15,0-2 1 16,0 4-1-16,0-2 0 16,0-2 2-16,0 2-3 15,0 0 2-15,0 1-2 16,2-2 2-16,-2 2 0 16,3-3-2-16,-1 10 1 15,-2 0 1-15,3-1-3 0,-3-1 4 16,0-2-3-16,0 1 0 15,2-1 3-15,-2 0-3 16,0 4 1-16,0 1 2 16,5 2-2-16,-5-1 0 15,2 1 1-15,-2 0 1 16,0 1 9-16,0-4-9 16,0 2 0-16,0 1 0 15,0 2-2-15,0 1 4 16,0 1 1-16,0-4-5 15,-7-1 1-15,7-3-1 16,-2-4 0-16,2 2 2 16,-3-3-1-16,3-2 0 15,0 0-1-15,-2-2 0 0,-1-2 3 16,1-2-4-16,0-1-1 16,0-2 5-16,-1 1-6 15,1-4 6-15,0-1-4 16,2-1 1-16,-2 0 1 15,-3-2-1-15,5-1-1 16,0 2 2-16,-2-6-2 16,-3 1 3-16,0-1-3 15,1-3 1-15,-1 3 1 16,3-1-1-16,0-5 0 16,0-3 1-16,-1-3-2 0,3 0 0 15,0 0-2 1,-2 0 1-16,-3-12-1 0,-4-5-2 15,0-9 1-15,-3-3 4 16,1 1-2-16,-3-4 2 16,2 6 0-16,3 4-1 15,0 6 3-15,-1 6-2 16,6 1 1-16,2 8 2 16,2-1-2-16,0 2 0 15,0 0 0-15,0 0-2 16,0 0 0-16,0 0-4 0,0 7 5 15,11 8 2 1,3 4-2-16,2-3 4 0,3 3-3 16,2-1 0-16,-1-3 1 15,1 2-2-15,0-3 0 16,-6 1 1 0,0-6-3-16,-4 0 4 0,-2-3-3 15,-4-4 1 1,-5-2 2-16,2 0-3 0,-2 0 2 15,3 0 4-15,3-10 0 16,3-21 0-16,8-15-3 16,3-3-2-16,-1-3 1 15,-3 6-2-15,4 9 1 16,-3 8 0-16,-4 8-2 0,-1 7 2 16,-7 6-4-16,-3 5-7 15,-2 3-21-15,0 0-42 16,0 3-78-1,0 9-228-15</inkml:trace>
  <inkml:trace contextRef="#ctx0" brushRef="#br0" timeOffset="11534.96">7396 1275 195 0,'-10'-11'228'16,"3"8"-181"-16,7 1 8 16,0-1-22-16,0 3-22 15,0 0-5-15,0 0-2 0,0 0-3 16,0 0 4-16,0 0 0 15,2 3 4-15,3 11 0 16,-1 7 5-16,-4 2-9 16,0-1-5-16,0 3 0 15,0 2 0-15,0-6-3 16,0 1 1-16,-15-3-4 16,0-4 3-16,0-5 1 15,-2 1-1-15,6-9 4 16,0-2-3-16,1 0 0 15,1 0 4-15,-4-2-3 16,1-15-1-16,-2-4-6 16,2-4-1-16,8 4 2 15,-1 9 6-15,5 7 1 16,0 2 5-16,0 3-6 0,0 0-2 16,0 0 1-16,0 0-1 15,0 0 3-15,0 0-1 16,0 0 1-16,0 0 1 15,0 0-2-15,0 0 2 16,0 0-5-16,0 0-1 16,0 6 4-16,-6 8-3 15,-3 5 1-15,-6 3 1 16,4-4-3-16,-8-2-3 16,-2-2-1-16,6-2 1 15,-6-2 4-15,5-6-2 16,0-4 3-16,0 1 2 0,4-1-2 15,-4 0 4-15,6 0-2 16,1-5 2-16,1-10-1 16,1 1-2-16,5-3 2 15,2 2-1-15,0-1-2 16,0-1 2-16,0 0-2 16,4 5 1-16,5 4 1 15,8 4-3-15,-2-1 0 16,-6 5 2-16,10-2-2 15,-10 2 0-15,3 0 1 16,1 0 0-16,-8 5-2 0,-3 14 3 16,-2 12 5-1,0 4 6-15,-18 0-3 16,-12 4 0-16,0-8-3 16,-2-2 0-16,4-4-1 0,10-13-2 15,0-1 1-15,6-5 0 16,7-4-4-16,-4-2-5 15,5 0-11-15,-2 0-13 16,0-2-51-16,6-4-19 16,0 6-21-16</inkml:trace>
  <inkml:trace contextRef="#ctx0" brushRef="#br0" timeOffset="11879.69">7257 1058 311 0,'0'-4'85'0,"0"4"-54"16,17 0-11-1,7-7-11-15,16 4-3 0,-3-4-2 16,-5 1-2-16,-7 5-3 16,-9-4 1-16,-6 3-1 15,-8-3-5-15,-2 2-10 16,0-2-58-16,0-1-75 15,-12 3-66-15</inkml:trace>
  <inkml:trace contextRef="#ctx0" brushRef="#br0" timeOffset="12107.38">7075 1031 204 0,'0'-1'97'0,"0"1"-28"15,0-5-9-15,0 5-34 16,0-2-18-16,0-1-6 16,0 3-2-1,0 0-16-15,0 0-71 0,0 0-127 16</inkml:trace>
  <inkml:trace contextRef="#ctx0" brushRef="#br0" timeOffset="12706.96">6928 1240 183 0,'-5'-2'128'0,"-6"2"-86"16,1 0-1-16,-1 0-30 15,-2 0-11-15,1 9 2 0,1 0-5 16,-4 4 4 0,4-1 2-16,-2 1 0 15,-2 3-1-15,11-5 5 16,-5 1 0-16,7-6-4 0,-1-3-2 15,0 2 3-15,3 2-4 16,-2-7 0-16,2 2-3 16,0-2 1-16,0 0 3 15,2 3 6-15,8-3-5 16,6 5 3-16,-2 4-3 16,2-3 4-16,3 6 0 15,-6 4 1-15,4 1 2 16,-11 5-7-16,3-3 4 15,-7 0-2-15,-2 6 0 16,0 8 3-16,-4 6-5 16,-14 5 1-16,-1 2-1 15,8 0-2-15,-3-3 3 0,7-2-1 16,5-5-1-16,2-4 3 16,0-5 1-16,2-1-1 15,19-4 3-15,9-3 0 16,2-3 3-16,14-6-2 15,0-3-2-15,2-7-2 16,-6 0-2-16,-3 0-1 16,-16 0 0-16,-5-7-4 0,-10-1-6 15,-8-4-9 1,0-5-23-16,-15-5-46 16,-19-1-108-16</inkml:trace>
  <inkml:trace contextRef="#ctx0" brushRef="#br0" timeOffset="13368">6311 1613 340 0,'-4'-8'86'0,"-3"-1"-60"0,7 5 48 16,-5-4-54-16,0-3-17 15,3-3-9-15,-7-10-2 16,-3 2 4-16,1-4 4 16,-5-6-1-16,6 1-4 15,1-4 0-15,3 2 2 16,4 2 0-16,2 7 3 15,0 8 0-15,0 8-2 16,2 2-1-16,16-4 2 16,9 1 1-16,10 1 1 15,5-1-2-15,1 6 2 16,4 1-1-16,-6 0 0 16,-16 2 2-16,-6 0 0 0,-14 0 0 15,-5 0 4-15,0 0 6 16,0 0-1-1,0 0-6-15,-17 0-10 0,-6 10 1 16,-7 11-6-16,-5 12-5 16,-1-4 4-16,-5 4 2 15,4 1-2-15,-3-8 0 16,4 6 1-16,8-6 9 16,5-7-1-16,9-7 2 15,8-6 3-15,3-6-1 16,1 0 9-16,2 0 4 15,-5-22 9-15,3-12 1 0,2-9-15 16,0-13-3 0,0-9 1-16,0 2-7 0,0 2 0 15,0 22 0-15,0 15-3 16,0 12 3-16,0 9-7 16,0 3-7-16,0 0-19 15,0 0-8-15,-3 20-49 16,-6 11-97-16</inkml:trace>
  <inkml:trace contextRef="#ctx0" brushRef="#br0" timeOffset="13575.94">6203 1806 28 0,'2'0'311'0,"-2"0"-254"0,0 0 0 16,2 0-23-16,-2 0-25 16,0 0-2-16,0 0-5 15,0 0-4-15,0-7-28 16,-11 2-79-16,-10 3-90 16</inkml:trace>
  <inkml:trace contextRef="#ctx0" brushRef="#br0" timeOffset="14027.98">6014 1356 299 0,'0'0'62'0,"0"0"-36"0,0 0-14 15,0 18-12-15,0 13 2 16,0 5-1-16,-7 7 4 16,-1-7-2-16,-5-5-1 15,0-6-1-15,-4-9 4 0,0-2 4 16,-4-7-1 0,2-5-3-16,3-2 8 15,2 0 13-15,3-5 7 16,2-17 4-16,1-7-12 0,6 0-13 15,2 2-3 1,0 13-2-16,0 7 0 0,0 7-4 16,0 0-5-16,0 0 1 15,0 5-8-15,0 21 4 16,-11 3 4-16,-6 10 1 16,-3-3 0-16,-1-5 0 15,0-3-4-15,3-11 0 16,-3-2-9-16,6-6-3 15,-2-6-6-15,6 1-32 16,7-4-34-16,4 0-62 16</inkml:trace>
  <inkml:trace contextRef="#ctx0" brushRef="#br0" timeOffset="14260.94">5867 1136 370 0,'0'0'59'0,"0"0"7"16,0 0-23-16,0 0-33 15,0 0-6-15,0 0-7 0,0 0-11 16,-7 9-19-16,-12 8-40 15,-3 7-134-15</inkml:trace>
  <inkml:trace contextRef="#ctx0" brushRef="#br0" timeOffset="14492.08">5639 1211 359 0,'0'0'50'16,"0"0"-5"-16,0 7 18 16,11 23-36-16,4 11 7 0,-4 12 7 15,-2 5-28-15,-9 4-8 16,0-4-5-16,0-1-8 16,-20-7-19-16,-6-8-27 15,-1-6-30-15,-1-17-35 16,2-6-120-16</inkml:trace>
  <inkml:trace contextRef="#ctx0" brushRef="#br0" timeOffset="14659.95">5503 1660 201 0,'0'-4'84'0,"0"4"-9"16,0 0 6-16,4 0-33 16,2 0-9-16,-4 11-8 0,0 11-15 15,-2 8 3-15,0 9-16 16,-21 0-1-16,-6 2-7 15,-6-1-19-15,-3-9-35 16,-5-6-36-16,-4-13-127 16</inkml:trace>
  <inkml:trace contextRef="#ctx0" brushRef="#br0" timeOffset="14866.96">5333 1271 363 0,'0'-7'112'0,"0"7"-84"0,0 0 40 16,0 0-29-16,0 0-32 15,9 16-5-15,2 8 0 16,1 9 1-16,-5 13-4 16,-5 2-1-16,-2-1-10 15,0 5-28-15,-2-5-52 16,-19-5-86-16</inkml:trace>
  <inkml:trace contextRef="#ctx0" brushRef="#br0" timeOffset="15287">5252 1383 427 0,'0'0'68'16,"0"0"-19"-1,0 0 39-15,0 0-59 0,0 0-26 16,0 0 0 0,0 0-5-16,0 0-2 0,0 15 4 15,7 16-7-15,7 8 1 16,0 6 4-16,-8 6-1 16,-6-5 0-16,0-2-6 15,-11-3-1-15,-23-2-3 16,-5-7 5-16,-5-4 8 15,0-11 1-15,0-5 0 0,5-9 1 16,5-3-1-16,4 0-4 16,9-22 8-1,8-14 0-15,3-10 4 16,10-12-3-16,0-5 1 0,0-3-1 16,21 9-3-16,2 13-3 15,0 17 1-15,-1 11-2 16,2 4 0-16,-3 6-3 15,-6-3-5-15,0 9-14 16,-6-5-40-16,-3 5-64 16,6 0-91-16</inkml:trace>
  <inkml:trace contextRef="#ctx0" brushRef="#br0" timeOffset="15436">5252 1383 7 0,'-66'138'343'16,"66"-138"-316"-16,0 0 44 0,-5 0-38 16,5 0-40-16,-4 0-20 15,-8 0-60-15,-6 0-110 16</inkml:trace>
  <inkml:trace contextRef="#ctx0" brushRef="#br0" timeOffset="15955.94">4683 1576 45 0,'0'-12'106'0,"-4"3"-61"0,2-2 30 15,-3 2-27-15,3 0-30 16,2-4 9-16,0 3 3 16,0-4 5-16,0-5-16 15,2 0-7-15,12-1-3 16,2-1-3-16,5 6-4 16,-1 5-1-16,6 4-2 15,-3-2 0-15,0 1 1 0,-9 7-1 16,-5 0 2-16,-9 0-7 15,0 2 3-15,-5 20 2 16,-20 10 0-16,-10 6 1 16,5-5-3-16,3-3 0 15,4-13 4-15,9-6-1 16,3-8 5-16,4-3 7 16,2 0 19-16,3-5 13 15,2-29-12-15,0-11-16 16,0-16-3-16,0-15-7 15,2 1-3-15,3 8-3 0,2 14-4 16,0 22 2 0,-7 19-3-16,0 9-6 0,0 3-5 15,0 3-38-15,0 26-12 16,-5 16-56-16,-14 6-31 16</inkml:trace>
  <inkml:trace contextRef="#ctx0" brushRef="#br0" timeOffset="16196.03">5008 619 383 0,'7'-9'47'15,"-7"5"8"-15,2 4-1 16,-2 0-44-16,0 20-8 15,0 19 0-15,0 21 2 16,-13 14-2-16,-10 7 1 16,-7-2 0-16,-5-7-4 15,-6-3-20-15,-8-6-45 16,-6-7-110-16</inkml:trace>
  <inkml:trace contextRef="#ctx0" brushRef="#br0" timeOffset="17417.98">4334 1294 430 0,'0'0'-13'0,"0"0"35"15,0 0 18-15,2 0-39 16,16 0 2-16,8 0 0 16,-3 4-3-16,2-1 2 15,-1 2 0-15,-2 2-2 0,-1 3 2 16,-2 0-2 0,-10 1-1-16,-3-3 0 0,-6 4-5 15,0 5 2 1,0 4 2-16,-13 3-7 0,-15-1-4 15,-4 0 3 1,-2-8 5-16,-4-5 5 0,8-1-1 16,10-9 2-16,4 0 2 15,4 0 0-15,3 0 7 16,2-17 3-16,2-8-2 16,5-6-2-16,0-7-3 15,0 2-3-15,0 8-2 16,3 3-2-16,9 11 1 15,3 3-2-15,0 7 0 0,-2 4 2 16,-4 0-4-16,1 0 0 16,-10 3 1-1,0 19-3-15,0 6 6 16,0 4 0-16,-23 1 0 0,-7-2 0 16,0-2-1-16,2-6 0 15,5-9 1-15,7-5-1 16,4-9 2-16,3 0 0 15,2 0 1-15,-5-7 0 16,10-15 3-16,-2-7-3 16,1 3-1-16,3 4 1 0,0 10 0 15,0 8-3 1,0 1 0-16,0 3-1 0,0 0-7 16,0 0-2-1,0 5 5-15,0 16-1 0,0 1 6 16,0-3-1-1,-2-2 2-15,-11-7 2 0,-2-3-2 16,2-6 5-16,-1-1-2 16,3 0-2-16,2-1 3 15,-1-14 7-15,5-1-4 16,3-4 2-16,2 8-4 16,0 3-3-16,0 7 1 15,0 2-4-15,0 0 0 16,0 0-2-16,2 0 1 15,-2 9 1-15,0 3-3 16,0 5 2-16,0-3 0 16,0 3-1-16,-6-5 3 0,-1-4-5 15,-3-3 3-15,-1-5 4 16,2 0-3-16,1-3 4 16,4-11 9-16,2-1-5 15,2-1-2-15,0 1-2 16,0 3 2-16,0 9 1 15,0 1-5-15,0-1-1 16,0 3 1-16,2 0-4 0,2 10 3 16,4 21 4-1,-6 5-3-15,0 5 0 16,-2-4-1-16,0-5 0 16,0-8 2-16,-4-5-5 0,-13-3 4 15,-4 0 1 1,-5-9-2-16,-12-1 2 0,-3-6-1 15,2 0 1 1,5 0 24-16,6-6-8 0,5-15-6 16,2-2 26-16,3-6-23 15,8 0-5-15,8 0-5 16,2-2-2-16,0-1 0 16,7 1-3-16,11-3-1 15,6 10-1-15,-3 0-1 16,1 7-2-16,-3-5-10 15,-4 2-20-15,0 1-13 16,-9-2-25-16,-1 5-40 0,-3 2-54 16</inkml:trace>
  <inkml:trace contextRef="#ctx0" brushRef="#br0" timeOffset="17671.61">3986 1062 292 0,'0'0'101'16,"0"0"-81"-16,14 0 40 15,14 0-18-15,2 0-23 0,9 0-2 16,2 0-6-16,-1-4-4 15,-4-2-6-15,-12 1-1 16,-9 0-11-16,-10-6-28 16,-5 0-54-16,0-1-123 15</inkml:trace>
  <inkml:trace contextRef="#ctx0" brushRef="#br0" timeOffset="17863.03">4060 814 393 0,'0'-2'59'0,"0"2"4"0,0 0-1 16,0 0-37-16,2 0-20 16,-2 0-6-16,0 0-4 15,0 0-11-15,0 14-53 16,0 17-134-16</inkml:trace>
  <inkml:trace contextRef="#ctx0" brushRef="#br0" timeOffset="21862.97">7676 3517 422 0,'0'-8'98'0,"0"4"-32"15,0 4-15-15,0 0-35 16,0 0-5-16,0 0-1 16,0 0-8-16,0 0 1 15,5 11 2-15,-1 5-3 16,-4 5 2-16,0 3-20 16,0 4 7-16,-11 2 18 15,-23-2-8-15,-11 2 1 0,-10 0-3 16,-7-1 1-1,-2-7 0-15,-3-3-4 16,5-7 1-16,2-5 4 16,0-5-1-16,7-2 1 0,5 0 0 15,6-14 0-15,12-3 4 16,8-2 0-16,8 7 2 16,9 2 0-16,1 5-8 15,4 5 1-15,0-2-3 16,0 2-6-16,0 0 1 15,0 0-3-15,0 0-7 0,0 4 5 16,0 11 9 0,0 4 4-16,-9 1-1 15,-17 4-5-15,-4-4 5 16,-6-2 1-16,-2-3 1 0,6-7 5 16,4-6-3-1,8-2 9-15,-1 0-2 0,10-5 4 16,-6-17 1-16,11-9 0 15,-1-10-9-15,-1-5-1 16,8 3-4-16,-2 6 0 16,0 9 1-16,-5 16-3 15,7 9 1-15,-2 3-6 16,2 0-13-16,-4 0-2 16,-3 0-4-16,-3 5-26 15,3 5-19-15,5 4-48 16,2-5-77-16</inkml:trace>
  <inkml:trace contextRef="#ctx0" brushRef="#br0" timeOffset="22079.91">6970 3466 243 0,'34'-2'85'16,"5"-3"-67"-16,12-2 48 15,1-3-39-15,-3 1-27 16,-12 1-7-16,-12 3-70 16,-14 3-113-16</inkml:trace>
  <inkml:trace contextRef="#ctx0" brushRef="#br0" timeOffset="22256.98">7142 3221 450 0,'0'-2'43'16,"0"0"6"-16,-2 2 20 15,2 0-53-15,-3 0-24 16,-1 0-28-16,-7 7-48 15,-12 24-58-15</inkml:trace>
  <inkml:trace contextRef="#ctx0" brushRef="#br0" timeOffset="22480">6728 4325 510 0,'0'0'20'15,"0"0"-10"-15,0-2 36 16,0 0-33-16,0 0-21 0,-2 2-10 16,-6-2-31-16,-12 2-35 15,-7 0-38-15</inkml:trace>
  <inkml:trace contextRef="#ctx0" brushRef="#br0" timeOffset="23335.04">6279 3785 348 0,'0'-7'102'0,"0"7"-104"0,0 0 20 16,0 0 28-1,0 0-38-15,11 0-11 16,8 0 3-16,2 0 1 0,6 0 1 16,5 0-2-16,1 0-2 15,-6 0 4-15,-6 0-5 16,-12 5 0-16,-9 5-11 15,0 7-19-15,-14 5 7 16,-11 4 1-16,-1 3 8 16,4-7 5-16,-1-3-6 15,0-6-1-15,2-8 15 0,1-1 5 16,3-4 1 0,1 0-1-16,4 0 4 15,3-9 11-15,-2-11-6 16,6 2 2-16,-2-7 13 0,3 0-4 15,4 4-8-15,0 3-12 16,0 7 3-16,0 6-1 16,9 0-4-16,5 3 1 15,4 2-1-15,1 0-1 16,2 0 3-16,-8 11-4 16,-6 9 3-16,-5 3 0 0,-2 2 0 15,-18 4-2 1,-19-3 3-16,-9-2 0 15,3-2 0-15,3-9 0 16,3-4 1-16,9-3 4 0,8-6 4 16,6 0 5-1,7 0 5-15,3-11-7 16,-4-4 1-16,8-1-4 0,0 5-1 16,0 3-6-16,0 4 0 15,0 4 0-15,-4 0-2 16,-3 0-1-16,-4 0-6 15,-12 8-3-15,-7 11 8 16,-9 1 3-16,1-1-3 0,2-3 3 16,-1-7-2-1,3-4 3-15,2-5 3 16,4 0 1-16,7 0 1 16,5 0 12-16,4-14-3 0,1-10 3 15,4-5-9-15,7-2-4 16,0-5-4-16,0 8-1 15,0 6 2-15,0 8-2 16,0 6-4-16,0 4 2 16,0 4-6-16,0 0-17 15,0 0-24-15,0 0-16 16,0 0-35-16,0 0-37 16,0 0-112-16</inkml:trace>
  <inkml:trace contextRef="#ctx0" brushRef="#br0" timeOffset="23551.96">5775 3618 204 0,'23'-3'76'0,"5"0"-25"16,8-3 34-16,5 5-51 15,1-5-21-15,-3-1-10 16,-11 3-2-16,-15 0-9 16,-5 0-31-16,-8 4-93 15,0 0-156-15</inkml:trace>
  <inkml:trace contextRef="#ctx0" brushRef="#br0" timeOffset="24235.38">5326 3967 33 0,'-12'-17'68'0,"8"5"-25"0,-3-1 21 15,5 1-15 1,-6-5-8-16,2-1-6 0,1-5 1 16,3 5-6-1,2-2-8-15,0 3-2 0,0 2-5 16,0 1-6-16,0-1-1 16,2 6-5-16,9-3-1 15,4 2-2-15,8-5 0 16,1-2 2-16,12 1-3 15,-2-1 1-15,5 5-2 16,-2 5 2-16,-3-4 0 16,-6 11 0-16,-9-3-1 15,-13 1 3-15,-6 2-3 0,0 0 1 16,0 0-1-16,-21 17-5 16,-9 5 6-16,-11 3-10 15,5 0-18-15,1 0-4 16,3-2-3-16,2-7 8 15,2-1 13-15,3-3 12 16,2-3 3-16,2-1-1 16,3-1 3-16,1-4 2 15,6 4-1-15,2-7 5 16,2 0-3-16,2 0 9 16,3 0 9-16,0 0-5 15,2 0 7-15,-3-13-8 0,1-1-7 16,2-10 1-1,0 0-6-15,0-9-2 0,0-2 4 16,0-1 1-16,0 6-4 16,0 5-1-16,0 4-3 15,0 12-1 1,0 5-4-16,0 0-9 0,0 4-9 16,0 0-21-16,0 0-16 15,0 0-1-15,0 7-47 16</inkml:trace>
  <inkml:trace contextRef="#ctx0" brushRef="#br0" timeOffset="24448.6">5227 4189 354 0,'0'-2'26'0,"0"-3"-18"16,0-2 38-16,-2 4-36 16,-1-1-18-16,-6-1-15 15,-3 4-31-15,-8 1-4 16,-5 0-77-16</inkml:trace>
  <inkml:trace contextRef="#ctx0" brushRef="#br0" timeOffset="24863.93">4974 3788 44 0,'-2'-3'321'0,"2"3"-311"0,0 0-6 15,0 3 18-15,0 14-19 16,0 9-2-16,0 2 2 15,-15 4-4-15,6-2 4 16,-2-7-1-16,-1-4 3 16,-1-7 4-16,-4-3-3 15,4-6 5-15,1-2 10 16,3-1 7-16,2 0 4 16,-2-11-8-16,4-9-11 15,5-2-2-15,0 0-10 16,0 5-1-16,0 9 2 0,0 4-3 15,0 4-2-15,0 0 1 16,0 0-10-16,0 8 5 16,-14 17 5-16,-4 7-6 15,-7 0 9-15,-3-3-2 16,5-8 2-16,4-6-1 16,6-9-6-16,6-1-22 15,7-5-29-15,-2 0-43 16,2 0-105-16</inkml:trace>
  <inkml:trace contextRef="#ctx0" brushRef="#br0" timeOffset="25048.06">4914 3559 334 0,'0'-11'66'16,"0"9"-46"-16,0 1 47 15,0 1-39-15,0 0-29 16,0 0-8-16,-4 0-34 16,-6 1-44-16,-4 19-59 15</inkml:trace>
  <inkml:trace contextRef="#ctx0" brushRef="#br0" timeOffset="25247.97">4688 3530 323 0,'0'0'23'0,"0"0"-5"16,0 27 34-16,0 5-31 16,0 17-15-16,-7 1-3 15,-8 1-4-15,-9 1-34 16,-1-9-40-16,-5 1-126 15</inkml:trace>
  <inkml:trace contextRef="#ctx0" brushRef="#br0" timeOffset="25423.92">4525 3843 264 0,'0'0'58'15,"0"0"-36"1,0 0 44-16,0 19-36 0,0 7-15 15,-11 6 3-15,-1 1-14 16,-2 2-3-16,0-4-2 16,-2-8-29-16,2-5-34 15,1-7-78-15</inkml:trace>
  <inkml:trace contextRef="#ctx0" brushRef="#br0" timeOffset="25643.95">4446 3548 128 0,'-9'-7'293'15,"9"7"-284"-15,0 0 23 16,0 0 20-16,0 0-42 16,0 5-12-16,0 16 1 15,0 11 2-15,0 10 0 16,0 6-4-16,0 5-18 0,-6-4-57 15,-11-3-34 1,-1-5-140-16</inkml:trace>
  <inkml:trace contextRef="#ctx0" brushRef="#br0" timeOffset="26043.24">4341 3693 203 0,'0'-8'227'0,"0"8"-210"16,-2 0 36-16,2 0 3 16,0 0-42-16,0 0-17 0,0 0 0 15,0 15-2 1,0 12 3-16,0 5-9 0,0 9-5 16,0 0-5-1,0 6 5-15,0 3 0 0,-5 2-7 16,-27-3 1-1,-15-3 9-15,-8-9 12 0,-7-6 1 16,4-9 4-16,6-8 8 16,6-11 2-16,11-3 3 15,7-3 11-15,7-24-8 16,8-11 1-16,11-7-18 16,2-9 25-16,6-1-19 15,20 1-6-15,8 6 0 0,-1 9-4 16,-4 10 0-1,-3 7-5-15,-7 6-7 16,-8 8-17-16,-7 4-24 16,1 4-42-16,-3 0-100 15</inkml:trace>
  <inkml:trace contextRef="#ctx0" brushRef="#br0" timeOffset="26199.97">4127 3901 394 0,'-2'0'61'0,"2"0"-23"16,0 0 13-16,0 0-34 15,0 0-22-15,-3 0-18 16,-7 2-74-16,-7 20-45 16</inkml:trace>
  <inkml:trace contextRef="#ctx0" brushRef="#br0" timeOffset="26466.95">3660 3680 429 0,'0'-5'123'15,"0"5"-120"-15,0 0 20 16,2 0 12-16,3 5-31 16,1 23-8-16,3 16 3 0,-4 9 3 15,-5 8-2-15,0-2-1 16,0 3-22-16,-16-7-44 16,-12-8-33-16,-6-7-98 15</inkml:trace>
  <inkml:trace contextRef="#ctx0" brushRef="#br0" timeOffset="27050.96">3524 3996 253 0,'-7'0'174'0,"2"0"-172"15,-2 0 13-15,2 0 3 16,-1 0-20-16,-1 0 0 15,2 0-25-15,-2 4-24 16,5 2 13-16,-1-2-1 16,3-4-46-16,0 0 1 15,-2 0 37-15,0 0 20 16,-3 0 28-16,-1 0 25 16,-6 0 12-16,0-4 25 15,-1-3 13-15,-1-4-10 16,0 0 3-16,7 1-18 15,2 0-11-15,5 2-16 0,0 3-10 16,0-1-14-16,12 0-4 16,14 4-3-16,-2 2 1 15,0 0-7-15,-8 12-12 16,-7 17 2-16,-9 13 13 16,0-1 1-16,-7-2 0 15,-16-3 12-15,-5-12-1 16,1-5 3-16,6-11 6 15,3-6 3-15,1-2 3 16,4 0-1-16,-4-16 1 16,4-11-4-16,4-2-7 15,1-2-4-15,4 6-4 0,4 10 1 16,0 10-1-16,0 5-1 16,0 0-2-16,0 0-6 15,0 12 2-15,-11 18 5 16,-8 8 2-16,-9 6 3 15,-2-5 1-15,3-4-3 16,-3-8 2-16,8-6-9 16,5-11-36-16,10-7-55 15,5-3-102-15</inkml:trace>
  <inkml:trace contextRef="#ctx0" brushRef="#br0" timeOffset="27359.97">3376 3708 298 0,'0'0'65'0,"0"0"-65"16,0 0 14 0,0 0-6-16,0 0-17 0,0 0-10 15,-7 2-3-15,-6 5 21 16,-6-3 7-16,-2-2 3 15,1-2 5-15,4 0 20 16,4 0 21-16,5 0-16 16,5 0-12-16,2 0-5 15,0 0-10-15,0 0-7 16,0 0-6-16,0 0-3 16,0 10-2-16,0 11-26 15,0 6-30-15,-12-3-29 16,-4 10-147-16</inkml:trace>
  <inkml:trace contextRef="#ctx0" brushRef="#br0" timeOffset="27578.93">3153 3841 264 0,'0'-2'219'15,"0"2"-195"-15,0 0 31 16,0 0 1-16,0 0-42 16,-2 0-21-16,0 16 5 0,-6 16 0 15,4 5-25 1,-3 0-23-16,0 1-68 0,1-7-113 16</inkml:trace>
  <inkml:trace contextRef="#ctx0" brushRef="#br0" timeOffset="28131.02">3012 3862 386 0,'0'-3'82'0,"0"3"-72"15,0 0 52-15,0 0-26 0,0 0-36 16,0 0-1-16,0 0 0 15,-2 0-2-15,-2 7 1 16,-3 11-13-16,-3 4-23 16,-5 10 20-16,-7 1 8 15,-7 2-5-15,-8-2 4 16,-9-1 8-16,-2-10 7 16,-6-1 1-16,7-11 19 15,5-3-7-15,7-7 25 16,14 0 6-16,10 0-22 15,2 0 5-15,7-7-7 16,2 5-15-16,0 0-13 0,0 0 0 16,0 2-2-16,0 0-2 15,0 0-5-15,0 0-19 16,0 13-14-16,0 18 27 16,0 12 14-16,0 7-8 15,-2-1 3-15,-19-3 10 16,-3-13 0-16,-3-6 2 15,-1-10 3-15,0-9-4 16,4-4 4-16,5-4 2 16,2 0 0-16,6-12-2 15,5-22 13-15,-7-11-9 16,9-17-7-16,0-6-4 16,4-4 1-16,0 14 0 0,0 16-9 15,12 15-2-15,-6 18-13 16,-1 9-39-16,2 0-65 15,-3 7-67-15</inkml:trace>
  <inkml:trace contextRef="#ctx0" brushRef="#br0" timeOffset="28344.02">2775 4536 387 0,'30'-20'6'0,"2"1"-3"16,-4-1 14-16,-12-1-19 16,-2 0-36-16,-12-2-134 15</inkml:trace>
  <inkml:trace contextRef="#ctx0" brushRef="#br0" timeOffset="28619.8">2469 3812 257 0,'0'-2'129'0,"0"2"-99"16,10-3 12-16,10 3 5 15,3 0-16-15,7-2-16 16,2-1-11-16,0-1-5 16,1-3 2-16,-3 1-11 15,-7-1-11-15,-10 3-36 16,-5 4-73-16,-8-3-124 0</inkml:trace>
  <inkml:trace contextRef="#ctx0" brushRef="#br0" timeOffset="28791.02">2516 3630 337 0,'0'0'81'15,"0"0"-58"-15,0 0 25 16,0 0-32-16,0 0-20 0,0 0-14 16,0 18-96-1</inkml:trace>
  <inkml:trace contextRef="#ctx0" brushRef="#br0" timeOffset="34230.94">7563 4872 353 0,'-9'0'114'0,"5"0"-88"15,4 0 25-15,0 7-33 16,0 9-15-16,0 5 1 16,0 1 2-16,0 5 2 15,0 0-3-15,9 1-4 16,-5 4 0-16,1-1 1 16,-5-2-2-16,0 0 2 0,-9-3-1 15,-19 3-2 1,-11-3-3-16,0-6-13 15,-3-1 5-15,-1-6 7 16,3-5 1-16,6-8 4 16,4 0 2-16,12 0 1 0,4-11 1 15,7-3-3-15,5-6-2 16,2-7 6-16,0 1-19 16,0 0 10-16,11 1-5 15,3 8 1-15,0 5 3 16,-8 8-6-16,6 4 3 15,-5 0 3-15,2 0-8 16,-7 2-11-16,-2 12-3 16,0 5 0-16,0-2 24 15,-22 3-18-15,-10 1-18 16,-10-1 13-16,-4 1 21 0,2-4 5 16,3-7 2-16,9-8 11 15,8-2 20-15,16 0 3 16,1-12 7-16,5-14-18 15,2-3-15-15,0-9-2 16,0 1-4-16,4-3 2 16,-2 3 4-16,-2 6 0 15,0 6-5-15,0 11-2 16,0 7-4-16,0 7-2 16,0 0-28-16,0 0-12 15,0 0-15-15,-4 0-71 16</inkml:trace>
  <inkml:trace contextRef="#ctx0" brushRef="#br0" timeOffset="34471.64">7476 4674 237 0,'46'-15'33'0,"4"2"21"16,-3-1-14-16,-11 3-36 0,-8 6-18 16,-14 0-38-16,-14 5-127 15</inkml:trace>
  <inkml:trace contextRef="#ctx0" brushRef="#br0" timeOffset="34674.97">7204 4667 348 0,'-2'-5'91'0,"2"4"-64"15,0 1 9-15,0 0-31 16,-5 0-16-16,-1 0-35 16,-3 0-49-1,-6 18-168-15</inkml:trace>
  <inkml:trace contextRef="#ctx0" brushRef="#br0" timeOffset="35117.69">6825 5125 218 0,'-9'1'-20'0,"1"4"8"16,6-3 17-16,0 0-4 0,2 1-9 15,0-3 7-15,0 5 4 16,0-3 0-16,0 3 3 16,-5-3 0-16,-4 1 8 15,-3 0-2-15,1-1-8 16,4 2 14-16,-3-4 18 16,2 0 11-16,-6 0-1 15,4 0-1-15,6-4 1 16,-1-6-11-16,5-5-21 15,0 5 4-15,0-3-18 0,7-2 0 16,16 3-3 0,1 2 1-16,-7 6 1 0,4 4 1 15,-6 0-5-15,-6 22 0 16,-7 10 8-16,-2 3-2 16,-2 4-1-16,-22 3-10 15,-3-1-31-15,-5 0-69 16,-12-5-166-16</inkml:trace>
  <inkml:trace contextRef="#ctx0" brushRef="#br0" timeOffset="35510.91">6541 5040 71 0,'0'-6'409'0,"0"6"-391"15,0 0 0-15,-2 0 17 16,2 0-35-16,0 0-6 16,0 3 5-16,0 9-4 15,0-2-1-15,0 2-4 16,0 0-18-16,0 2 2 16,0 3 14-16,0 0 8 15,-16 7-4-15,-23 10-6 16,-16 2 10-16,-12 5 0 15,-5-7 4-15,3-5 4 16,3-8 6-16,8-5 11 0,7-13 12 16,19-3-3-16,7 0-7 15,9 0-1-15,6-3-2 16,3-4-2-16,7-2-17 16,-2 3-19-16,2 2 9 15,0 4-2-15,0 0-17 16,0 0-31-16,0 0-25 15,0 0-34-15,0 0-160 16</inkml:trace>
  <inkml:trace contextRef="#ctx0" brushRef="#br0" timeOffset="35766.92">6053 4954 333 0,'0'-4'56'16,"0"3"-18"-16,19-2 18 16,6-2-13-16,12-4-21 15,-3 1-13-15,-2 0-7 16,-4 1 0-16,-5 6-4 15,-7 1-24-15,-6 0-66 0,-10 0-98 16</inkml:trace>
  <inkml:trace contextRef="#ctx0" brushRef="#br0" timeOffset="36359.95">5567 5049 306 0,'-4'-3'83'16,"4"3"-63"-16,0 0 16 15,0 0-16-15,0 0-19 16,0 0-7-16,4 0 6 15,13 0-3-15,6 0 1 16,5 0-3-16,2 0 3 16,-4 0-6-16,-7 3-7 15,-4 0-14-15,-11 1 6 0,-4 3-6 16,0 5-6 0,-25 6 10-16,-10 3-25 0,-9 3-41 15,1-2 27 1,2-8-15-16</inkml:trace>
  <inkml:trace contextRef="#ctx0" brushRef="#br0" timeOffset="36726.64">5567 5049 3 0,'-161'147'63'0,"146"-147"-5"16,3-14 17-16,3 2 49 15,2 0-97-15,-1-5-6 16,6 2 4-16,2 1-17 16,0-3-2-16,0 5-8 0,17 2 3 15,11-2-3-15,6 5-2 16,0 3-3-1,-4 3 4-15,-9 1-5 16,-7 0-12-16,-14 14-12 0,0 13 7 16,-35 6 27-16,-16 6-3 15,1-2-3-15,-5-2 4 16,4-10 3-16,8-4 0 16,8-10 9-16,5-7 13 15,11-4 5-15,4 0 12 16,3-11-2-16,1-16-3 15,1-6 1-15,-1-9-12 16,4 1-7-16,-2 4-4 16,1 4-4-16,2 12-3 15,1 8-9-15,3 5-1 16,-5 6-21-16,5 2-21 16,-8 0 5-16,1 0-25 15,3 8-57-15,-7 13-162 0</inkml:trace>
  <inkml:trace contextRef="#ctx0" brushRef="#br0" timeOffset="37344.91">4495 5410 82 0,'-2'-1'213'16,"-1"1"-203"-16,3 0 9 15,0 0 10-15,0-5-23 16,0 3-5-16,0 2-1 16,0-4 3-16,-2 4 4 15,-4-6 19-15,6-3-6 16,-8 1 0-16,8-4 3 15,0-1-5-15,-7-1-9 16,7-2-3-16,0 0-2 16,0-2-5-16,0-1-1 15,2-1 2-15,15-3-2 0,6 0 0 16,12 3-2 0,1-1-2-16,8 11 1 0,-14 3-2 15,-7 7 4-15,-12 0-11 16,-11 12-16-16,0 14 6 15,0 3 12-15,-11 3-3 16,-10 6 9-16,-2-5-11 16,-4-4 13-16,-1-8 4 15,0-9 3-15,5-8 1 0,5-4 11 16,8 0 14 0,-1-4 7-16,-3-21-5 15,1-5 2-15,-4-12-4 16,4-12-11-16,-4-6 3 0,6-2-5 15,2 6-2-15,-1 14-4 16,8 9-9 0,-3 15-1-16,5 10-2 0,0 4-3 15,-2 4-5-15,2 0-17 16,0 1-24-16,0 16-21 16,0 2-21-16,0 1-131 15</inkml:trace>
  <inkml:trace contextRef="#ctx0" brushRef="#br0" timeOffset="37596.97">4672 4582 159 0,'0'-4'180'15,"0"4"-173"-15,0 0 10 0,0 0-7 16,0 18-8-16,0 18-1 16,-6 7 2-16,1 11-2 15,-9 2 2-15,0 0-1 16,-7-1 2-16,-6-6-6 16,-3-3-12-16,2-10-71 15,-4-4-146-15</inkml:trace>
  <inkml:trace contextRef="#ctx0" brushRef="#br0" timeOffset="38826.99">4127 5027 144 0,'-2'-4'237'0,"-1"1"-225"0,3 3 11 16,0-3 24-16,0 1-34 15,0 0-26-15,9-3 12 16,10 5 3-16,11-4 0 16,2 4-1-16,3-1 0 15,-1-2-1-15,-6 3-2 16,-10 0-9-16,-9 4-17 15,-9 17-7-15,0 4 22 16,-21 10 4-16,-13 3-16 16,-5 1-3-16,-5 0 14 15,5-10 3-15,5-5 10 16,4-7 7-16,9-8 3 16,5-9 15-16,6 0 14 0,1-6 6 15,2-19-18 1,3-6-9-16,4-6 1 0,0-3-8 15,0 1-8-15,0 1-2 16,0 8 1-16,7 7-8 16,2 6-5-16,3 7 1 15,-1 8-11-15,0 2 6 16,3 0-5-16,0 0 7 16,0 0-6-16,-9 16-21 15,-5 6-4-15,0 7 24 16,-13 5-4-16,-11 2 17 15,-6-3-7-15,-4-1 12 16,0-8 10-16,8-8 8 0,0-8 9 16,5-8 6-1,6 0 2-15,0 0 3 0,2-4 6 16,-1-13-10 0,2-5-19-16,2-3-4 0,2 4 1 15,8 1-11-15,0 3 4 16,0 6-3-16,0 6 0 15,0 5-7-15,0 0 6 16,2 0-5-16,4 5-15 16,-2 10-26-16,-4 4 21 15,0 2 27-15,-10 1-1 16,-13-1 1-16,-2-4 5 16,0-3-3-16,1-6 7 15,9-6 8-15,3-2-3 0,5 0 6 16,0-4-3-1,5-8-6-15,-3-5 0 0,2 5-19 16,3 4 7-16,0 1-2 16,0 7-6-16,0 0-6 15,0 3-27-15,0 16 15 16,-4-2 24-16,-5 7 4 16,-2-7 1-16,-1-4 2 15,-2-2 1-15,0-7 13 16,-2 0-2-16,2-2-1 15,5-2 2-15,-2 0 1 16,3-4-4-16,2-9-1 16,3 3-9-16,3 0 15 15,0 6-18-15,0 4-3 16,0 0-6-16,0 0-3 16,5 10 1-16,2 11-14 0,-2 14 7 15,-5 6 19-15,0 5-1 16,-8 4 1-16,-16-11 0 15,-6-3-1-15,-8-2 3 16,2-9 0-16,1-9 1 16,1-7 1-16,2-9 7 15,4 0 5-15,-2-9 0 16,5-20 6-16,-1-5-8 16,3-2 9-16,1 0-12 15,1-10 1-15,7 2-8 16,4-2-7-16,10 12 8 0,0 9-7 15,0 2-2-15,7 4-5 16,10 2 1-16,1 5 1 16,-4 4-15-16,0 1-14 15,-5 5-20-15,-2 2-11 16,-3 0-35-16,3 0-90 16</inkml:trace>
  <inkml:trace contextRef="#ctx0" brushRef="#br0" timeOffset="39084.94">3436 5029 271 0,'28'-9'60'0,"-1"-3"-8"15,6 4 11-15,3-1-30 16,6-4-21-16,-5 2-6 16,-7 1-4-16,-7 3-1 15,-10 6-9-15,-6 1-26 16,-7 0-36-16,0 0-62 16,-4 0-81-16</inkml:trace>
  <inkml:trace contextRef="#ctx0" brushRef="#br0" timeOffset="39282.98">3478 4799 383 0,'0'0'71'0,"0"0"-28"16,0 0 4-16,0 0-32 15,0 0-25-15,0 0 1 16,-3 5-21-16,3 12-50 16,0 12-90-16</inkml:trace>
  <inkml:trace contextRef="#ctx0" brushRef="#br0" timeOffset="42315.97">7614 6203 399 0,'-9'-15'93'0,"9"10"-14"0,-3 5-32 16,3 0-28-16,0 0-12 16,0 3-6-16,0 27 0 15,0 15 6-15,12 18-2 16,-3 9 1-16,-2 6 27 15,-3-3-20-15,2-11-9 16,-4-12-4-16,-2-13-2 16,0-10-8-16,0-10-30 15,0-11-31-15,0-8-36 0,0 0-93 16</inkml:trace>
  <inkml:trace contextRef="#ctx0" brushRef="#br0" timeOffset="43462.82">7197 6565 287 0,'0'-4'114'0,"0"3"-81"0,0-1 38 15,0 2-34-15,0-2-31 16,0 2 1 0,0 0-8-16,0 0 3 0,17 0 0 15,-4 0-5-15,8 0-8 16,-1 0-10-16,6 2-3 16,-3 3 1-16,-6 6 5 15,-4 2 14-15,-11 1 4 16,-2 5-19-16,0-1-7 15,-25 1-10-15,-10 6-5 16,-1-5 8-16,-1-3 17 0,7-7 10 16,0-6 9-1,9-4-2-15,2 0 12 16,4 0 5-16,4-14 3 0,1-6 6 16,5-8-3-1,3-1-16-15,2 3-4 0,0 0-4 16,0 10 0-16,7 5-7 15,5 8 2-15,-3 3-12 16,0 0-8-16,1 0 7 16,-8 0-4-16,2 3-5 15,-4 8 14-15,0-1 11 0,0 3-2 16,0 6-18 0,0-1 12-16,0 5-3 15,-10 2 0-15,-5 4 10 0,-2 0 6 16,4 2 0-16,-4-2 8 15,11-2 10 1,-3-5 1-16,9-5-1 0,0-6 4 16,0-6-16-16,0-2-7 15,15-3 4-15,15 0 15 16,6 0-14-16,-6-5-9 16,-4-2-2-16,-14 0 4 15,-7 7-1-15,-5 0 1 16,0 0 9-16,-21 0 13 15,-11 7-13-15,-3 5 1 16,-4 2-2-16,5-6 5 16,2-1-3-16,2-5 1 15,7-2 4-15,6 0-3 0,4-5 6 16,-2-9 6-16,4-9-6 16,-5 1 1-16,7-1-17 15,2 6 2 1,0 8-3-16,7 8 0 0,0 1-2 15,0 0-12-15,0 0-14 16,-6 16 14-16,0 5 1 16,-5-2 6-16,2 0 3 15,-1-7 3-15,-3-2 3 16,-1-3-2-16,-2-4 1 0,-9-3 1 16,-5 0 1-1,0 0 6-15,0-2-1 0,4-8 1 16,15-2 4-16,2 4-6 15,7 4-1-15,2 1 0 16,0 3-11-16,0 0 1 16,0 0-3-16,0 10 2 15,-17 11-1-15,-8 6-1 16,-12-2 3-16,-2-2 2 16,-9-4-1-16,-3-7 4 15,-1-2-1-15,-2-8 0 16,10-2 7-16,7 0 4 15,5-4 7-15,14-16 11 16,6-10-7-16,8-2-6 16,4-6-20-16,0 4 4 0,0 12-3 15,0 10-13 1,0 7-23-16,0 5-14 0,0 0-61 16,0 0-169-16</inkml:trace>
  <inkml:trace contextRef="#ctx0" brushRef="#br0" timeOffset="43704.96">6367 7265 264 0,'36'0'149'16,"-1"0"-150"-16,9-3 14 16,-3-12 12-1,-9 0-23-15,3 3-10 0,-21 2-28 16,-5-5-55-16,-9 5-27 16</inkml:trace>
  <inkml:trace contextRef="#ctx0" brushRef="#br0" timeOffset="43947.96">6118 6621 404 0,'16'-1'19'0,"5"-2"-2"16,9 2 26-16,2-4-28 16,-2 1-14-1,4 1-2-15,-6 0-8 0,-12 1-23 16,-4 2-37-16,-12 0-117 16</inkml:trace>
  <inkml:trace contextRef="#ctx0" brushRef="#br0" timeOffset="44246.98">5770 6860 227 0,'0'0'226'0,"0"0"-214"15,0 0 16-15,0 0 7 0,0 0-19 16,11 0-7 0,1 0-4-16,2 0-2 0,0 0-3 15,2 14 3 1,-2 7-6-16,-5 4 3 0,-7 4 0 16,-2-2 3-1,-4-3-8-15,-26 1-25 0,-7-2-32 16,-3-6-44-16,-3-7-111 15</inkml:trace>
  <inkml:trace contextRef="#ctx0" brushRef="#br0" timeOffset="44878.95">5625 6692 453 0,'-2'-2'50'15,"2"0"-17"-15,-3 2 30 0,3 0-40 16,0 0-20-16,0 0-1 16,0 0-6-16,0 0 2 15,0 0-4 1,0 0 0-16,0 4-8 0,0 8-17 16,5 5-4-16,-1 4 4 15,-4 4-5-15,0 6 27 16,-36 3 1-16,-20 2-10 0,-8-3-7 15,-7-6 16 1,-2-6 10-16,5-7 2 16,8-5 1-16,13-5 3 15,14-4 4-15,15 0 2 0,9-6 10 16,9-11-4 0,0-2-33-16,0 3 16 0,0 5-5 15,0 10 4-15,0 1-2 16,0 0-4-16,0 0-1 15,0 5-1-15,0 14 6 16,0 7 1-16,-17 0 0 16,-3 1 1-16,-3-7 2 15,-3-1-2-15,-1-5 3 0,-3-7 4 16,2-2 1 0,2-5 4-16,6 0-1 15,8-9 1-15,3-11-5 16,5-6 6-16,4 3-4 0,-2-1-8 15,2 8 2 1,0 7-2-16,0 7-3 0,0 2 1 16,0 0-3-16,-5 0-4 15,-5 12-3-15,-7 7 10 16,-2 8 1-16,-7-2 0 16,3-3-2-16,3 3 2 15,-1-6-5-15,8-3-25 16,-2-3-29-16,6-9-24 15,7-2-30-15</inkml:trace>
  <inkml:trace contextRef="#ctx0" brushRef="#br0" timeOffset="45127.89">4845 6582 324 0,'18'-8'112'0,"5"-3"-86"16,10-6 30-16,5 2-20 16,4-2-29-16,-3 1-6 15,-2 4-7-15,-12 5-24 0,-8 2-30 16,-15 5-64-16,-2 0-152 15</inkml:trace>
  <inkml:trace contextRef="#ctx0" brushRef="#br0" timeOffset="45694.94">4636 6793 166 0,'-17'-5'227'0,"17"5"-218"0,0 0-3 16,0 0 20-16,0 5-20 15,0 14-1 1,0 1-5-16,0 4 2 0,0-2 0 16,0 3 5-16,-7-4-4 15,1-5 1-15,-6-3-3 16,-2-7 3-16,-2-3 3 15,-4-3 10-15,1 0 3 16,3 0-3-16,11-13-16 16,0 0-2-16,5 1 2 15,0 2-7-15,0 3 5 16,3 7 0-16,1 0-6 16,-4 2 0-16,0 22 6 0,0 8-2 15,-4 7 7-15,-22 2 2 16,-6-9-4-16,4-6 3 15,2-12 3-15,4-4-2 16,4-5 1-16,2-5 1 16,2 0 0-16,3-9-5 15,4-18 3-15,2-7-16 16,5-4 7-16,0-2 3 16,0 6 0-16,0 17 0 15,0 8-2-15,0 9 1 16,0 0-10-16,-3 0 8 15,-3 19-19-15,-6 8 22 0,-6 7 0 16,-2 4 0-16,-6-1 0 16,7-8 1-16,-2-8-8 15,12-6-22 1,3-5-46-16,1-3-76 0</inkml:trace>
  <inkml:trace contextRef="#ctx0" brushRef="#br0" timeOffset="45899.97">4437 7374 423 0,'0'-3'53'0,"0"-5"-75"0,0 2 49 16,0-5-13-1,0-1-18-15,-4-5-4 0,-7 2-57 16,-8-2-75-16</inkml:trace>
  <inkml:trace contextRef="#ctx0" brushRef="#br0" timeOffset="46104.93">4339 6534 394 0,'-7'-10'89'0,"7"6"-84"15,0 4 35-15,0 0-16 16,0 0-24-16,0 0-10 0,-5 0-23 16,-4 2-11-16,-3 13-46 15,-4 6-165-15</inkml:trace>
  <inkml:trace contextRef="#ctx0" brushRef="#br0" timeOffset="46598.94">4074 6694 368 0,'-7'10'11'0,"-4"2"-13"15,3 7 19-15,-3 5-10 16,2 0-5-16,-3 1 2 0,1-1-4 15,4 0 3 1,-1-3 13-16,4-8-13 0,2-2-2 16,2-6-1-16,0-5-1 15,0 0-3-15,0 0-4 16,0 0 25-16,16-9-7 16,8-6-4-16,6-4 0 15,-2 3 0-15,2 3-5 16,-9 8 0-16,-4 5-1 15,-10 0-2-15,-7 5-1 16,0 17 2-16,0 11 5 16,-19 6-2-16,-7 5-3 15,2-1 0-15,-8-4-2 0,0-5-8 16,-4-5-1-16,-3-7 5 16,5-9 8-16,2-7 1 15,9-6 2-15,7 0 8 16,4-12 18-16,5-17 3 15,3-11-10-15,1-9-7 16,3-9-4-16,0-1 0 16,0 8-6-16,0 11-2 15,7 9-5-15,2 16-4 16,-5 3 0-16,0 10-10 16,-4 2-22-16,0 0-55 15,-4 0-134-15</inkml:trace>
  <inkml:trace contextRef="#ctx0" brushRef="#br0" timeOffset="47116.98">3440 7086 198 0,'-6'0'6'0,"-1"0"0"16,0 0 48-16,3 0-21 15,-4 0-10-15,2-7 10 16,1-3-7-16,1-2-4 16,4-3 2-16,0-3-8 15,0-3-3-15,0-6-7 0,0 0-3 16,11 2-2 0,5 0-1-16,4 3-1 0,1 3 0 15,7 0-1-15,0 7-3 16,-3 3 4-16,-5 6-4 15,-3 3-3-15,-10 0 5 16,-5 14-6-16,-2 15-28 16,0 5 25-16,-23 8 7 15,-7-4 0-15,0-3 2 16,-2-6 0-16,5-11 3 16,4-5 0-16,6-11 3 0,6-2 3 15,4-4 12-15,0-23 1 16,2-15 5-16,1-9-4 15,-3-14 7-15,2-3 0 16,3 1-13-16,0 1-3 16,-1 13-8-16,3 14 0 15,-2 13-3-15,-1 14-1 16,3 9 0-16,0 3-14 16,0 0 4-16,0 0-32 15,0 0-18-15,0 12-8 16,0 5-81-16</inkml:trace>
  <inkml:trace contextRef="#ctx0" brushRef="#br0" timeOffset="47354.97">3602 6065 376 0,'0'0'12'16,"0"0"5"-16,0 0 16 16,0 17-31-16,0 12 2 15,-2 16-1-15,-8 6-2 16,-3 8-2-16,-2 3 2 0,0-3-18 16,-4-1-10-1,-4-3-71-15,-4-10-127 0</inkml:trace>
  <inkml:trace contextRef="#ctx0" brushRef="#br0" timeOffset="48546.99">2980 6733 383 0,'-9'-10'28'16,"9"8"-27"-16,0 0 34 16,0-1-18-16,0 2-27 0,0-1 10 15,9 0 9 1,12 0-3-16,7 0-2 0,6-3-2 16,1 3-1-16,-5 2-2 15,-7 0 2-15,-10 0-3 16,-13 13-5-16,0 14 3 15,-6 7 5-15,-27 7-3 16,-3 5-1-16,-6 0 0 16,-2-10 2-16,8-7 2 15,4-10-2-15,6-10 3 16,7-5 0-16,6-4 2 16,1 0 11-16,1-12 7 15,-3-17-1-15,0-6-13 16,5-4 1-16,2-3-4 0,4 5-4 15,3 6 0-15,0 9-1 16,0 3-3-16,8 6 1 16,10 1-3-16,7 6-4 15,1 1 1-15,1 5 1 16,-3 0-1-16,-11 0-2 16,-4 11-2-16,-9 11 1 0,0 10-3 15,-16 7 15 1,-18 2 4-16,-3-1-4 15,2-6 1-15,-2-8 1 16,10-10-1-16,4-5 5 16,2-11 5-16,7 0 11 15,1 0 0-15,1-11-6 0,5-9 10 16,0-5-17-16,3-4-5 16,1-2-5-16,1 7 0 15,0 8 0-15,2 10 0 16,0 6-6-16,0 0-7 15,0 0 3-15,0 15 1 16,0 7-3-16,-14 7 12 16,-2 2 2-16,-7 0 0 15,-3-6 0-15,-1-4-1 16,-1-7 2-16,2-7 0 16,2-7 1-16,3 0-1 15,0 0 2-15,1-7 5 0,1-14-9 16,2-2 7-16,2-3-12 15,10 5-2-15,-1 9 2 16,6 7 1-16,0 5 0 16,0 0-13-16,0 0 1 15,0 15 4-15,0 5 8 16,0-2 1-16,-4 0 4 16,-11-3 1-16,-4-2 0 15,1-5 2-15,2-3-4 16,-4-2 3-16,5-3 6 15,4 0 2-15,4 0 3 0,7-8 3 16,0-3-5 0,0-1-7-16,0 3-10 0,3 5-3 15,15 4 1-15,0 0-1 16,-4 16-3-16,-2 22 6 16,-10 16-4-1,-2 12 7-15,0 3 3 16,-21-8 0-16,-2-4 1 0,-14-12-1 15,1-10 2-15,3-10 2 16,-3-12-2-16,0-9 2 16,-2-4-3-16,-1-4 0 15,-6-30 8-15,7-11 14 16,3-11-17-16,5-1-4 16,7 0 1-16,7 3-3 0,9 5-3 15,7 9-1-15,0 7 0 16,0 8-5-16,5 5-1 15,9 4-8-15,-3 5-16 16,-1 0-15-16,3 1-20 16,-1 0-35-16,6-5-123 15</inkml:trace>
  <inkml:trace contextRef="#ctx0" brushRef="#br0" timeOffset="48771.93">2064 6653 223 0,'23'-4'116'0,"12"-5"-92"0,10-3 49 16,21-7-10 0,5-3-27-16,-2-2-9 0,-5 2-13 15,-13 1-7-15,-21 6-10 16,-19 8 0-16,-11 2-20 15,0 3-34-15,-22 2-83 16,-18 0-106-16</inkml:trace>
  <inkml:trace contextRef="#ctx0" brushRef="#br0" timeOffset="48951.98">2177 6411 332 0,'0'-7'131'16,"0"2"-84"-16,0 5 27 16,0-3-26-16,0 3-42 0,0 0-10 15,0 0-9-15,0 0-51 16,0 23-53-16,0 12-118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28:38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23191 13320 45 0,'2'-4'42'0,"-2"2"-33"16,0 2 19-16,0 0 8 0,0 0-1 15,0 0-6-15,0 0-2 16,0 0 4-1,0 0 0-15,0 0 1 16,0 0-6-16,0 0-6 0,0 0-2 16,0 0-5-16,0 0-3 15,0 0 2-15,0 0-7 16,0 0-1-16,0 0-2 16,0 0 0-16,0 0 4 15,-9 0-2-15,-10 0 2 16,4 0-4-16,-6 2-1 15,-7 2 1-15,-2-4-1 16,-7 5-1-16,3-5 1 0,-6 0-1 16,-1 0 0-1,2 0 0-15,5 0-1 16,-6 0 0-16,8 0 1 16,2 0 0-16,-2 0 1 0,4 0-3 15,10 0 2-15,2 0 1 16,0 0-2-16,4 0 0 15,3 0 0-15,2 0 0 16,5 0 2-16,2 0-2 16,-2 0 0-16,2 0 1 15,0 0-5-15,0 0 4 16,0 0-2-16,0 0-1 16,0 0 4-16,0 0-2 15,0 0 2-15,0 0-1 16,0 0 0-16,0 0 0 15,0 0 0-15,2-9-3 0,14-1 1 16,-2 0-5-16,-3-3 1 16,8-2 6-16,-1 3-4 15,-4 0 0-15,4 2 4 16,-8 1-1-16,1 3 4 16,-9-1-2-16,5 2 1 15,-7 0 1-15,0 3 0 16,0 2 2-16,0-2-2 15,0 2-1-15,0 0 2 16,0 0-2-16,0 0 1 16,-9 0 5-16,-4 9-4 15,-2-1 5-15,6-1-2 16,-5 2-3-16,3-1 1 0,2 3 2 16,-5-1-3-16,-2 1-1 15,4-2-1-15,5 3 2 16,-2-4-2-16,5 1-1 15,-6-2 1-15,8-1 0 16,-3-3-1-16,3-2 1 16,2 2-1-16,0-2 0 15,0-1 0-15,0 3-1 16,0-3 2-16,0 1-3 16,0 2 2-16,0-1 1 15,0 2-1-15,0 0 0 16,0 0 2-16,19 3-1 0,-1-2 1 15,3 2-2-15,9-1 0 16,-7-2 1-16,-3 5-2 16,-1-3 2-16,-10-2-3 15,-3 1 1-15,0-5-2 16,-6 0-6-16,0 0 1 16,0 0 5-16,0 0-14 15,0 3-22-15,-19 1-38 16,-2 4-106-16</inkml:trace>
  <inkml:trace contextRef="#ctx0" brushRef="#br0" timeOffset="5083.85">22049 13181 61 0,'0'-3'26'0,"2"3"-13"16,12 0 15-16,2 0 21 0,-4 0 25 16,6 0-16-16,-4 0-19 15,2 0 6-15,7 5-16 16,-2 2-6-16,2-1-6 15,4 0-2-15,1 2-6 16,-5 4-3-16,5-5-3 16,-5 1-2-16,-10-1 1 15,2-1-3-15,-11 2 1 0,-4 0 1 16,0 3-6 0,-11-1 8-16,-17 4-12 15,-4-1 18-15,-3-2-9 16,-4-2-7-16,0-2-1 0,0-2 2 15,6-2 0-15,6-3 4 16,4 0 0-16,9 0-3 16,-2-2 4-1,4-11-3-15,3-3 2 0,9-2 1 16,0-2-6-16,0 0 5 16,0 4 0-16,7 1 1 15,5 5 0-15,-1 3-1 16,3 7 0-16,0 0 1 15,-1 0-4-15,-1 5 3 16,4 9-2-16,-6 5 3 16,-8-1 2-16,-2-1-3 15,0 2 1-15,-19-5 2 0,-13-2 5 16,-5-1-3 0,-4-3-2-16,-3-6 0 0,3 0 2 15,9-2-3-15,4 0 2 16,9-10 0-16,10-7 0 15,9-1 1-15,0-3-6 16,0 5 5-16,7 1-1 16,2 5-2-16,-7 3 3 15,1 7 1-15,-3 0 2 16,0 0-3-16,0 0-8 16,-3 7 6-16,-10 10 3 15,-6-1-7-15,1 1 1 0,4-1-3 16,-4-6-3-16,1-2 6 15,6-1-1-15,-1-5 3 16,1-2 4 0,2 0-3-16,-1 0 2 15,6-6-2-15,-3-7-4 0,7 2 3 16,0 8 2-16,-2 3-2 16,2 0 4-16,-5 0-5 15,1 0-1-15,-8 2 4 16,1 10-1-16,-6 2 1 15,6-1-2-15,0-2 3 16,-1-6 1-16,-2-2-2 16,2-3 3-16,1 0-1 0,0 0-3 15,-1 0-2-15,1-13-1 16,4 3 0 0,5 1 2-16,-4 5 1 0,6 3 1 15,0 1-1-15,0 0 0 16,0 0 1-1,0 0 2-15,-2 14 7 0,-7 1 0 16,-2-1-3-16,-1-2-1 16,-6-1 5-16,-1-5-8 15,6-3 1-15,-8-3 0 16,10 0-2-16,-1 0-2 16,3-3-4-16,2-14-9 15,7 1 2-15,0-3 8 0,0 3 4 16,0 3-2-1,0 9 1-15,0 4 1 0,0 0-1 16,0 0 0-16,0 9 6 16,-12 7 0-16,-4 1 2 15,2 0-2-15,-4-3-1 16,4-6-2-16,-4 2-2 16,6-6 0-16,-4-1 1 15,2-3-2-15,-2 0 0 16,4 0-4-16,1-15-2 15,7-4 2-15,-3 1 2 16,7-1 2-16,0 6 1 16,0 3 2-16,-2 8 3 15,-4 2 5-15,4 0-3 0,-7 0-4 16,0 0-1 0,-5 11-1-16,-4 3 1 0,-1 5 3 15,4-1 5-15,-4 1-4 16,0 1 1-16,6-1-3 15,1 2-3-15,-2-3 0 16,10 3-1-16,4-2-1 16,0-7 0-16,0-2-6 15,0-1-22-15,0-6-23 16,2-3-62-16,9 0-119 16</inkml:trace>
  <inkml:trace contextRef="#ctx0" brushRef="#br0" timeOffset="5365.35">21359 12925 368 0,'43'-4'16'16,"8"0"-6"-16,-1 1 42 0,-10 1-28 16,-8 0-8-1,-14 0-9-15,-6 2-7 16,-12 0 0-16,0-3 3 0,0 3-20 16,-28 0-41-16,-4 0-21 15,-10 0-85-15</inkml:trace>
  <inkml:trace contextRef="#ctx0" brushRef="#br0" timeOffset="5783.13">21013 12941 120 0,'0'-4'141'16,"0"4"-118"-16,0 0 37 15,0 0-17-15,0 0-27 16,0 4-7-16,0 9 0 16,-2-1-8-16,-5 2 2 15,5-1-1-15,-5-1 1 16,5-3 1-16,2-3 0 15,0-2-1-15,0-2 2 16,0 1-5-16,0-3 3 16,11 1 3-16,12 1-2 15,7 0-1-15,5 3-2 0,-10 2 1 16,-5-2 2 0,-8 5 1-16,-7 1-4 0,-5 6 0 15,0 3 0-15,-19 1 1 16,-4-1-1-16,-4-1-12 15,-3 0-37-15,0-5-35 16,-2 6-80-16</inkml:trace>
  <inkml:trace contextRef="#ctx0" brushRef="#br0" timeOffset="6025.13">20788 13133 211 0,'0'0'72'0,"0"0"-44"15,0 0 15-15,0 2-10 16,2 20-7-16,7 4-9 16,3 8 9-16,-3 0-8 15,-9 0-11-15,0-7-5 16,0-5-11-16,0-5-45 15,-7-5-55-15,-5 0-96 16</inkml:trace>
  <inkml:trace contextRef="#ctx0" brushRef="#br0" timeOffset="6391.91">21105 12596 297 0,'7'-3'115'0,"-7"3"-117"16,0 0 10-16,0 21 26 16,-16 8-19-16,-16 8-8 15,-5 3-5-15,-7-5-3 0,-8-3 9 16,-11-8 1-16,-2-7-3 15,3-5 0-15,10-10 11 16,10-2 2-16,12 0-1 16,10 0-4-16,10-9-1 15,10 6-1-15,0 3-9 16,2 0-1-16,15 0-2 16,3 10-1-16,-8 11-10 15,-5 6-33-15,-5 7-13 16,-2 4-36-16,0 3 2 15,0 1-46-15</inkml:trace>
  <inkml:trace contextRef="#ctx0" brushRef="#br0" timeOffset="6819.86">20555 13152 162 0,'0'-4'201'16,"0"4"-171"-16,0 0 31 16,0 0-16-16,0 0-36 15,0 2-1-15,2 17-3 0,8 5-5 16,1 2 1 0,-2 3 1-16,1 2-3 0,-3-2 3 15,-7 0-5-15,0 2 2 16,-7-4 3-1,-23-1-3-15,-5-4 2 16,-11-6 2-16,2-4-1 0,3-4-1 16,2-6 4-16,2-2-3 15,4 0 2-15,3-12-1 16,8-12-2-16,8-7 1 16,5-11-2-16,9-5 3 15,0-1-6-15,0 0 2 16,11 7 2-16,3 10-3 15,-3 7 0-15,-4 14 0 16,3 6-7-16,-10 4-8 16,0 0-18-16,0 0-24 15,0 0-57-15,0 0-51 16</inkml:trace>
  <inkml:trace contextRef="#ctx0" brushRef="#br0" timeOffset="7005.87">20334 13254 265 0,'7'0'121'15,"0"0"-114"1,-5 0 37-16,0 0 6 16,-2 0-37-16,0 0-12 15,0 0-3-15,0 0-28 0,0 2-46 16,-2 8-77-1</inkml:trace>
  <inkml:trace contextRef="#ctx0" brushRef="#br0" timeOffset="7764.12">19752 13264 304 0,'9'-8'43'0,"0"6"-45"16,3-1 20-16,8 3 2 15,10 0 0-15,2 0-7 16,6-1-11-16,-4 1 2 16,3 0 12-16,-12 0 2 15,-7 0-10-15,-1 0-4 16,-15 0-2-16,-2 1-3 16,0 12 1-16,-7 3 7 15,-14 1-9-15,-4 2 5 16,-10-5-4-16,3 2-8 0,0-7-4 15,-5-1-2-15,3-3 12 16,4-3 3-16,0-2-4 16,9 0 1-16,2-2 3 15,8-11 0-15,2-1 3 16,7-1-4-16,2-3 4 16,0-1-3-16,2 1 0 15,16 3-2-15,5 3 2 16,3 5-2-16,-5 7 1 15,-8 0 1-15,6 0-3 16,-10 2 4-16,-7 13-3 0,-2 4-1 16,0 1 2-1,-9 3 2-15,-14 0 2 0,-7-4-5 16,0-5 5-16,0-2 0 16,-2-5-2-16,2-7 3 15,2 0-1-15,3 0-2 16,-1-4 1-16,6-13 3 15,6-4 10-15,5-3 5 16,2-8-7-16,5 3-7 16,2-1 6-16,0 1 7 15,0 2 1-15,0 6-9 16,0 9 0-16,0 5-7 16,0 4-3-16,0 3-3 15,-2 0-14-15,-8 0-31 0,3 0-25 16,1 0-48-16,-13 0-130 15</inkml:trace>
  <inkml:trace contextRef="#ctx0" brushRef="#br0" timeOffset="8387.9">19045 13207 184 0,'5'0'124'16,"-5"0"-77"-16,0 0 8 16,2 0-18-16,3 0-18 15,-1 0 2-15,10 0-8 16,0 5-5-16,7 5 1 0,-1 2 5 15,1 2-9 1,-3 1-5-16,-6-1 3 0,-1 2-2 16,-11 3 1-1,0-2 0-15,0 1-2 0,-18-3 1 16,-7 1-1 0,-5-3-6-16,-2 0-18 0,4-8-10 15,-2 0-6-15,7-5-22 16,-3 0-73-16,4 0-98 15</inkml:trace>
  <inkml:trace contextRef="#ctx0" brushRef="#br0" timeOffset="8887.86">18856 13181 114 0,'0'-3'168'16,"0"3"-160"-16,0 0 15 16,0 0 12-16,0 1-13 15,0 10 0-15,7 4-12 16,-5-1-3-16,6 4 4 16,-6 1 0-16,-2 0-7 15,0 2-2-15,-10-3-1 16,-10-2 0-16,-8 1-2 15,-2-6-3-15,-2-3 6 16,0-2-1-16,2-3 1 16,5-3 3-16,1 0-4 0,13 0 0 15,7-13 0 1,4-3 1-16,0 0-2 0,0 0 0 16,9 3 0-16,12 4 0 15,-6 2-1-15,6 5 0 16,-3 2 1-16,-6 0-2 15,-3 0 2-15,-4 14-1 16,-5 9 3-16,0 3 6 16,-16 3 5-16,-7 0 6 15,-9 0-3-15,2-3-3 16,-7-1-5-16,7-2-6 16,0-5-2-16,7-7 1 15,2-5-50-15,3-6 55 0,6 0-39 16,3 0-57-16,9 0-82 15</inkml:trace>
  <inkml:trace contextRef="#ctx0" brushRef="#br0" timeOffset="9160.1">18621 13592 38 0,'28'0'237'0,"4"0"-215"0,8-3 42 16,3 1 5-16,-4 0-37 16,-7 2-16-16,-2-2-7 15,-11 2-7-15,-10 0-3 16,-9 0-1-16,0-3-28 15,0 3-30-15,-18 0-16 16,-12 0-107-16</inkml:trace>
  <inkml:trace contextRef="#ctx0" brushRef="#br0" timeOffset="9456.1">18469 13055 233 0,'0'-4'153'0,"0"4"-143"15,0 0 21-15,0 8 25 16,0 13-23-16,0 10-8 15,6 5-13-15,-2 5-1 0,5 0 10 16,-2 1-11-16,-7-5-9 16,0-2-2-1,0-6-14-15,-9-6-41 0,-10 0-39 16,-1-8-70-16</inkml:trace>
  <inkml:trace contextRef="#ctx0" brushRef="#br0" timeOffset="9688.83">18345 13346 73 0,'0'-7'297'16,"0"7"-280"-16,0 0 9 0,0 0 18 16,0 2-16-16,0 19-14 15,0 4-5-15,-9 7-3 16,-4-1 14-1,-4 5-12-15,-4-5-2 0,3 0-5 16,-3-8-2-16,6-11-8 16,-4 1-45-16,0-7-37 15,6-2-70-15</inkml:trace>
  <inkml:trace contextRef="#ctx0" brushRef="#br0" timeOffset="10087.14">18069 13271 345 0,'0'0'20'0,"0"0"8"15,0 0 10-15,0 0-14 16,10 0-3-16,1 0-13 15,0 0-6-15,1 0-3 16,-3 0 2-16,2 0-1 16,-1 6-1-16,-10 2 1 15,0 4-7-15,0 5 5 0,-21 2 0 16,2 1-5 0,-1-3-7-16,6-5 6 15,-4-5 2-15,-1-5 5 16,8-2 1-16,-1 0 3 0,10-2 1 15,2-17-1-15,0-5-2 16,2-2-2-16,12 3-2 16,2 6-6-16,-6 10-8 15,-8 5 6-15,-2 2-5 16,0 0-63-16,0 0-81 16</inkml:trace>
  <inkml:trace contextRef="#ctx0" brushRef="#br0" timeOffset="10475.81">17938 12854 291 0,'0'-7'57'0,"0"7"-64"15,-7 0 27-15,5 0 7 16,2 0-16-16,-2 0-8 16,-6 0-5-16,4 7-1 15,-5 5 6-15,0 5-3 16,-1-2 1-16,1-1-1 16,7-1 3-16,0-5 6 15,2 0-1-15,0-3 1 0,0-4 2 16,15 3-2-16,6 1-3 15,7 1 0-15,0 4 0 16,-5 5 1-16,-10 6-9 16,-4 3 2-16,-9 7 0 15,0-4-3-15,0 2-2 16,-20-3-19-16,-10-7-24 16,0 7-36-16,-12-6-80 15</inkml:trace>
  <inkml:trace contextRef="#ctx0" brushRef="#br0" timeOffset="11527.86">17650 13251 208 0,'5'-1'107'16,"-5"-1"-102"-16,0 2 36 15,7 0 8-15,-5 0-19 16,5 0-18-16,2 0-4 16,3 0-3-16,1 0 6 15,8 0-4-15,0 0-5 16,4 6-2-16,-4 4 1 16,-7 5-2-16,-5-1 1 0,-9 1-1 15,0 2-3-15,0-1 3 16,-19-2 3-16,-6 1-5 15,5-7 6-15,-1-4-7 16,2-4 4-16,3 0 3 16,5 0 0-16,-1 0-1 15,3-16-1-15,7-4 2 16,2-6-1-16,0 3-2 16,0-1 1-16,0 5 4 15,0 6 1-15,0 6 6 16,0 7-4-16,0 0-1 15,0 0-3-15,0 0-8 16,0 10 4-16,0 6 4 0,-7 1-5 16,7-1 2-16,0-1-1 15,-5-3-3-15,-2-3-2 16,-2-4-4-16,-10 0 1 16,-1-3-1-16,-3-2 0 15,0 0 7-15,-5 0 1 16,8-4 1-16,1-8 2 15,8-1 0-15,1 2-1 16,10 3 2-16,0 0-3 16,0 3-1-16,0 4 1 15,0-1-2-15,0 2 2 16,0 0-4-16,5 3 3 0,-5 17 1 16,0-2-2-1,0 3 1-15,-5-2 2 0,-8-5-3 16,-4-2 3-1,6-5 0-15,-3-3 0 0,3-4 1 16,2 0-4-16,-6 0-4 16,11-8 1-16,-5-9-1 15,9-2 2-15,-2 5 0 16,2 6 4-16,0 4-2 16,0 4-3-16,0 0 0 15,0 4 4-15,0 14 1 16,-7 3 3-16,-3-2-2 15,-1-5 1-15,-10-4 1 0,3-2-1 16,-3-3 4-16,0-3-3 16,0-2 1-1,8 0 0-15,-4 0-3 16,8-8 1-16,7-6 1 0,2-3-1 16,0 0-2-16,0 5 0 15,0 7-1-15,0 3 1 16,0 2-3-16,0 0 2 15,0 8 2-15,0 11 1 16,-13 0 1-16,-13-2 0 16,1-1 4-16,-3-6-2 15,0-2-3-15,3-1-1 0,0-5 2 16,4-2-5 0,5 0-2-16,2 0-5 15,10-5-4-15,-4-4-4 16,8-8-4-16,0 2-9 0,0 3-27 15,0 4-76-15,0 4-41 16</inkml:trace>
  <inkml:trace contextRef="#ctx0" brushRef="#br0" timeOffset="11828.86">17236 13178 155 0,'18'-2'153'15,"-4"2"-134"-15,16 0 45 16,0 0-3-16,0-2-34 15,0-1-19-15,-7-4-6 16,-3 2-3-16,-8-2 2 16,-5 2-5-16,-7-4-27 15,0-1-24-15,0 3-56 16,-23 2-82-16</inkml:trace>
  <inkml:trace contextRef="#ctx0" brushRef="#br0" timeOffset="11999.08">17284 12976 209 0,'2'-8'132'0,"6"2"-120"15,-6 6 39-15,-2 0 5 16,0 0-31-16,0 0-21 16,0 0-8-16,0 0-15 15,-7 0-16-15,-7 13-27 16,-7 7-103-16</inkml:trace>
  <inkml:trace contextRef="#ctx0" brushRef="#br0" timeOffset="13411.87">16830 13430 99 0,'-2'-9'58'16,"2"-3"-52"-16,0-2 35 15,0-3 16-15,0 1-9 16,0 1 4-16,0-2-19 16,0 5-2-16,0-2 11 0,0-3-22 15,0 3-15-15,0 1-1 16,2 1 0-1,-2 1-2-15,8 3 1 0,-1 1-3 16,6 4 3-16,6-4-4 16,6 2-1-16,12-2 2 15,-3 3-1-15,8 1-1 16,2 3 3-16,-10 0-2 16,-2 0 1-16,-11 0 1 15,-12 9-4-15,-9 4-1 16,0 1 3-16,-9 1-4 0,-12-1 8 15,-2 1-3 1,-5 1-2-16,-4 1 1 0,2 2-10 16,0 2-3-16,-2 1-5 15,0 1 2-15,-5-3 14 16,5 2 2 0,-2-7 2-16,-3-1 2 0,5-7 0 15,0 3 1-15,2-8 0 16,4 3 3-16,14-3 1 15,1-2 1-15,11 0 2 16,0 0-1-16,-2-4-7 16,2-6-2-16,0-5-1 15,-5-1-1-15,5-1 2 16,0-2-2-16,0 1 1 16,0-1 1-16,0 2-1 0,0 3-1 15,7 4 2-15,12 1-2 16,-6 1 1-1,6 4-1-15,-8 0-1 16,8 1 2-16,-8 3-2 0,0 0 0 16,-1 0 2-16,-10 0-1 15,0 5 0-15,0 14-2 16,0 3 1-16,-12 3-4 16,-6-2-6-16,-3-4 2 15,0-3 9-15,-1-3-3 16,-6-6 4-16,5 2 0 15,-5-9 0-15,3 0 4 0,5 0-3 16,1 0 3-16,2-4 6 16,6-6 4-1,2-2-1-15,-3-2-7 16,8-1 0-16,-1 2 2 0,3 2-6 16,-5 1 0-16,5 2 1 15,-8 1 1-15,6 3 6 16,-3 2-3-16,-6 2-3 15,-4 0-1-15,-4 0-2 16,3 0-1-16,2 0 1 16,-2 4-2-16,-1 2 2 15,8 1-3-15,-1-1 2 16,3 2 1-16,2 1-3 16,2 1 2-16,-2 0 0 15,3 2-1-15,-1 3 3 16,3-4-4-16,0-1 2 15,2-5 1-15,0 2-3 0,0-2 2 16,0-2 0-16,11-1 0 16,8 0 1-16,4-2 0 15,4 0-2-15,0 0 3 16,1 0-3-16,0 5 1 16,-7 0 2-16,-10 0-3 15,-1 6 2-15,-8-1-3 16,-2 7 3-16,0 3 0 15,0-1-1-15,0 0 1 16,0 3 3-16,-5 1-1 16,-11 0 2-16,-5 0-4 15,-1-5 0-15,-8-1 2 16,-3-9-3-16,-4 0 0 0,-6-6 1 16,-4-2-1-16,6 0 2 15,0 0-2-15,6 0 4 16,5-3 5-16,5-16 1 15,2-2-1-15,9-8 4 16,5 6-4-16,4-2 0 16,5-4-3-16,0 0 3 15,9-6-1-15,8 3-3 16,3-2 1-16,1 1-3 16,0 4-3-16,-8 4 1 15,4 6-4-15,-6 7 2 16,-2 3-3-16,-6 4-14 0,-3 2-33 15,0 3-20-15,0 0-44 16,0 0-128 0</inkml:trace>
  <inkml:trace contextRef="#ctx0" brushRef="#br0" timeOffset="13636.07">16530 13012 403 0,'6'-8'47'15,"-6"4"-44"-15,5 1 49 16,-5 3-3-16,0 0-28 16,0 0-23-1,0 0-10-15,-11 11-20 0,-8 7-19 16,-9 7-46-16,-4 6-135 15</inkml:trace>
  <inkml:trace contextRef="#ctx0" brushRef="#br0" timeOffset="14167.92">15650 13260 389 0,'0'-6'56'0,"0"3"-48"16,7 3 47-16,0 0-26 15,-5 3-24-15,0 18-1 16,-2 4-2-16,0 4-4 15,0 1 4-15,-4-2-6 16,-13-1 0-16,-3-8 4 0,-1-4-1 16,-2-1 2-16,3-9 1 15,3-5 0-15,6 0 3 16,1-2 0 0,6-16 2-16,-1-11 1 0,5-5-5 15,0 1 3-15,0 7-1 16,0 9-4-16,0 10 2 15,0 6-4-15,0 1-1 16,0 0 1-16,-2 16-3 16,-7 9 8-16,-10 6-3 15,6-2 0-15,-6-2 0 0,0-3 0 16,4-5 1 0,-2-4 1-16,-3-3-3 0,6-3 2 15,-2-1-1 1,6-4-6-16,1-4-19 0,7 3-28 15,2-3-17 1,0 0-16-16,0 0-61 0,0 0-68 16</inkml:trace>
  <inkml:trace contextRef="#ctx0" brushRef="#br0" timeOffset="14384.06">15512 12962 397 0,'0'-2'25'0,"0"2"3"16,0 0 22-16,0 0-37 16,0 0-11-16,0 11-1 15,0 5-19-15,-17 5-39 16,-1 1-29-16,-5 6-125 15</inkml:trace>
  <inkml:trace contextRef="#ctx0" brushRef="#br0" timeOffset="14607.87">15277 13041 6 0,'0'-4'412'0,"0"4"-391"0,0 12-16 16,0 14 56-16,6 15-29 16,2 2-12-16,3 3-11 15,-4-1-6-15,-7-6-1 16,0-2-2-16,0-4-4 16,-16-3-38-16,0-5-45 15,-10-6-74-15</inkml:trace>
  <inkml:trace contextRef="#ctx0" brushRef="#br0" timeOffset="14848.15">15157 13409 299 0,'0'-5'137'16,"0"5"-123"-16,0 0 29 15,0 0-1-15,0 15-7 16,0 4-11-16,-2 5-18 15,-14 5-4-15,2-5 15 16,-6 5 3-16,-6-7-10 16,5-5-8-16,-4 4-1 15,-1-7-1-15,6-3-10 16,-3-1-48-16,0-6-40 16,-3 0-38-16,4 7-90 15</inkml:trace>
  <inkml:trace contextRef="#ctx0" brushRef="#br0" timeOffset="15179.87">14782 13457 47 0,'0'-14'369'0,"0"9"-348"16,0 0 28-16,0 5 26 15,0 0-16-15,0 0-17 16,0 0-22-16,0 0-9 15,2 0 0-15,7 0 2 16,-1 0-3-16,5 0-6 0,1 0-2 16,2 0-1-16,-5 0-1 15,4 0-1-15,-4 0 3 16,-7 0-5-16,-4 12 3 16,0 5-3-16,0 2 0 15,0 3 3-15,-20 0-4 16,-5-3-12-16,-3-2-12 15,-2-1-16-15,-9-8-17 16,5 1-10-16,-8-1 9 16,1 6-73-16,2-1-142 15</inkml:trace>
  <inkml:trace contextRef="#ctx0" brushRef="#br0" timeOffset="15383.75">14517 13527 386 0,'0'0'69'0,"0"-2"-25"15,2 2 26-15,3 0-17 16,-5 0-18-16,0 0-22 16,3 0-15-16,-3 0 2 15,0 0-2-15,0 0-19 16,0 7-67-16,0 9-92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34:45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30992 4236 438 0,'0'0'67'15,"0"0"-20"-15,0 0 2 16,0 0-37-16,0 0-9 0,0 2 13 16,9 13 8-1,-5-4 2-15,4 5-9 0,-8-4-1 16,4 3-7-16,1 1 6 15,-5 9-6-15,0 6-1 16,0 2 4-16,0 3-12 16,2-2 1-16,0-5 1 15,5 1-4-15,-7-9 5 16,0-7-4-16,4-6-3 16,-4-6 12-16,0-2-14 15,0 0-18-15,0 0-32 16,0 0-48-16,0-2-40 15,0-8-268-15</inkml:trace>
  <inkml:trace contextRef="#ctx0" brushRef="#br0" timeOffset="348.89">30692 4625 377 0,'-4'-8'53'0,"4"8"17"16,0 0-41-16,0 0-28 15,0 0 6 1,0 0-11-16,9 0 4 0,12 0 9 16,11 0-3-16,5 0 7 15,-1 2-7-15,0-2-9 16,-12 0 9-16,-12 0-21 16,-7 0-12-16,-5 0-18 15,0 0-74-15,-37 0-238 16</inkml:trace>
  <inkml:trace contextRef="#ctx0" brushRef="#br0" timeOffset="840.87">30329 4313 357 0,'0'-13'66'0,"0"13"8"0,0 0-20 16,0 0-41-16,2 0-8 16,2 9 1-16,1 18 4 15,5 11 19-15,1 5-26 16,-2 3-2-16,-2 0 2 16,-2 0-4-16,-5-2 5 15,0-3-1-15,-3-4 7 0,-24-6 2 16,-10-5-8-1,-5-6 0-15,8-8 5 16,2-3-5-16,6-7 2 16,13-2-4-16,1 0-5 0,3 0-1 15,4 0-20-15,3-4-14 16,0-5-5-16,2 3-25 16,0-1-22-16,0-1-104 15</inkml:trace>
  <inkml:trace contextRef="#ctx0" brushRef="#br0" timeOffset="1108.87">30121 4323 292 0,'0'-12'154'0,"0"10"-98"15,0 2 15-15,0 0-45 16,0 0-19-16,5 16-5 16,0 16 14-16,4 14-3 15,2 2 13-15,1 5-17 16,-3-4-11-16,0-7 3 16,-4-9-2-16,-3-6-28 15,-2-11-64-15,0-6-54 16,0-3-207-16</inkml:trace>
  <inkml:trace contextRef="#ctx0" brushRef="#br0" timeOffset="1835.86">29928 4350 76 0,'0'-20'349'16,"0"11"-311"-16,0 7 24 0,0 2-14 16,0 0-36-1,0 0-19-15,5 0 2 0,-3 6 10 16,5 17-7-1,0 4 5-15,7 6 1 0,-3 5-9 16,-1 1 13-16,1 2-11 16,-2-4 0-16,-9-5 8 15,0-6-18-15,0-7 10 16,-25-2 2-16,-7-6-1 16,-3-4 7-16,0-7-5 15,8 0 0-15,1 0 4 16,8-20-15-16,4-2 2 15,7 0 7-15,5 6-6 0,2 3 9 16,0 7-5-16,0 4-1 16,0 2 4-16,0 0-23 15,0 0 14 1,0 10 8-16,0 11-7 0,-4-2 13 16,-13 3-6-16,-3-3 2 15,1 0 8-15,-6-7-6 16,-5-3 4-16,0-8-1 15,-7-1-6-15,7 0 6 16,7 0-6-16,5-10 1 16,14-2 8-16,4 3-4 15,0 1-3-15,0 0-3 0,15-1-4 16,4 4 9 0,-1 5-7-16,-4 0 0 15,-5 0 10-15,-9 12-6 0,0 10 11 16,0 7-4-16,-15 2-4 15,-15 3 8-15,-10-3-8 16,-1-2-3-16,0-2 8 16,5-3-10-16,10-5 2 15,-4-5-6-15,11-3-23 16,10-7-11-16,7-4-42 16,2 0-58-16,0 0-102 15</inkml:trace>
  <inkml:trace contextRef="#ctx0" brushRef="#br0" timeOffset="2112.88">29438 4439 52 0,'0'-4'350'0,"0"3"-311"16,7 1 30-16,-3 0-24 0,5 0-32 15,8 0 3-15,-6 0-10 16,10 0-8 0,7-3 8-16,-5 1-12 15,5 0-21-15,-6 0-24 0,-1-1-32 16,-2 3-61-16</inkml:trace>
  <inkml:trace contextRef="#ctx0" brushRef="#br0" timeOffset="2397.09">30115 3710 38 0,'0'-14'385'0,"0"10"-362"16,0 4 26-16,0 0-35 16,0 10-11-16,0 18 8 15,0 6-6-15,0 7 11 16,-9 5-17-16,-10-1-1 15,-9 0-4-15,-4-2-44 16,-7-4-51-16,-7 0-102 0</inkml:trace>
  <inkml:trace contextRef="#ctx0" brushRef="#br0" timeOffset="2840.05">29220 4466 363 0,'-8'9'57'15,"6"1"-60"-15,2 6 18 16,0 7-2-16,0 6-13 0,0 0 4 16,0 0-5-16,-5-7-1 15,-6 0 9-15,-1-9-10 16,1-4 10-16,0-7 29 16,-6-2 1-16,4 0 7 15,-4-14-7-15,4-19-9 16,11-17 3-16,2-16-33 15,0-13 4-15,0-3 1 16,13 15-4-16,-2 21 6 16,-3 25-4-16,-6 16-4 15,-2 5 8-15,0 0-21 16,0 0-14-16,0 25-10 16,-19 14-36-16,-6 14-72 0,-7 6-108 15</inkml:trace>
  <inkml:trace contextRef="#ctx0" brushRef="#br0" timeOffset="3038.05">29017 4870 39 0,'0'0'465'16,"0"0"-476"-16,0 0 46 15,0 0-19-15,0 0-31 0,0 0-16 16,0 0-54-16,0 0-25 16,0 0-37-1</inkml:trace>
  <inkml:trace contextRef="#ctx0" brushRef="#br0" timeOffset="4176.83">28844 4393 610 0,'0'-10'1'16,"0"10"9"-16,0 0 40 0,0 0-45 15,0 0-5-15,0 0-7 16,2 3 2-16,-2 7 9 16,2 0-15-16,4 5-22 15,-6 3 10-15,0 6 17 16,0 2-6-16,0 6-10 16,-30 0 2-16,-12 3 14 15,-16-4-7-15,-6-5 13 16,2-9 7-16,2-4 5 0,-2-9 1 15,11-4-2-15,10 0 4 16,2-4 4-16,9-10-21 16,9 1 4-1,10 3 7-15,1 2-8 0,5 3 0 16,3 5-3-16,0 0-8 16,0 0 10-16,-7 0-7 15,-10 8 6-15,0 7 5 16,-3-1-4-16,-10 1 3 15,2-6-1-15,-8-4-3 16,4-5 16-16,2 0-6 16,-3 0-4-16,10-10 12 15,5-12-1-15,5-12 1 16,11-7-5-16,4-9-8 16,0-2 4-16,0 9-5 15,0 9 6-15,0 8 4 16,0 10-7-16,0 8 6 0,0 5-7 15,0 3-8-15,0 0 13 16,0 0-13-16,0 0 3 16,0 0 3-16,0 0-6 15,0 0 5-15,0 0-3 16,0 0-2-16,0 0 11 16,0 0-8-16,0 0 2 15,0 0 4-15,0 0-5 0,0 0 4 16,0 0-4-16,0 0-5 15,0 0 10 1,0 0-12-16,0 0 4 16,0 12 5-16,0 10-6 0,0 0 7 15,4 7-4-15,1 7-4 16,-3 2 11-16,6 6-11 16,-4 4 3-16,3 1 5 15,2 2-8-15,-5-3 8 16,2-2-4-16,-4-5-4 15,-2 1 12-15,0-5-12 16,0-4 4-16,0 3 4 16,0-2-7-16,-10-5 6 15,3-3-3-15,1-4-3 16,-3-3 11-16,-1-6-11 16,1-4 1-16,-8 1 7 15,2-3-7-15,-6 5 5 0,-9-2-3 16,2-3-4-16,-2-5 14 15,8-2-15-15,-4 0 5 16,3 0 2-16,0 0-5 16,3-16 7-16,-1-6-5 15,4-3-7-15,4-3 14 16,2-1-11-16,1 5 2 16,5 2 3-16,5 2-9 15,0-1 8-15,0-1-5 16,5-3-5-16,9-6 2 15,2 2-16-15,-2 2-1 16,-3 5 3-16,-4 5-22 16,3 6-3-16,-8 3-12 0,-2 1-47 15,2 7-154-15</inkml:trace>
  <inkml:trace contextRef="#ctx0" brushRef="#br0" timeOffset="4492.83">27947 5286 172 0,'11'0'324'16,"12"0"-330"-16,14 0 57 15,16 0-8-15,7-2-36 16,-8-4-3-16,-8 2-8 16,-14-3-13-16,-14 6 4 15,-14-2-19-15,-2-3-28 16,0 2-59-16,-18 2-146 15</inkml:trace>
  <inkml:trace contextRef="#ctx0" brushRef="#br0" timeOffset="6029.03">27092 4592 474 0,'0'4'33'0,"0"-4"24"16,3 0 12-16,-3 0-32 15,2 0-16-15,-2 0 1 0,0 0-9 16,0 0 0-1,-5 0 13-15,-27 0-17 0,-28 4-9 16,-16 1 6-16,-11-1-13 16,-5-4 1-16,2 0 1 15,7 0-2 1,3 0 11-16,18 0-8 0,6 0 2 16,14 0 8-1,10 0-10-15,10 0 5 0,1 0 0 16,12 0-5-16,-1 0 8 15,8 0-7-15,-3 0 0 16,5 0 8-16,0 0-9 16,0 0 1-16,0 0-5 15,0 0-5-15,0 0 7 0,0-2-8 16,9-10 2 0,10-5 9-16,4-4-9 0,3 0 9 15,-6 1-1-15,-6-1 0 16,2 4 7-16,-4 5-4 15,-3 4-2 1,-9 6 9-16,0 0-8 0,0 2 6 16,0 0-1-16,0 0-8 15,0 0 7-15,-7 4-8 16,-7 11 2-16,-4 1 9 16,-3 2-9-16,0-1 4 15,3-3 2-15,-1 3-5 16,4-2 7-16,-4-1-6 0,8 1 0 15,-6-1 7 1,4-2-8-16,3 1 4 0,-1-1 1 16,2 3-6-1,-1-5 9-15,8-1-6 0,2-2-2 16,0 0 8-16,10 0-9 16,16 1 5-16,14-3 3 15,8-2-5-15,-4 1 5 16,-5-2-6-16,-11 0-6 15,-17-2-15-15,-6 3-28 16,-5-3-4-16,-5 2-35 16,-34 3-90-16</inkml:trace>
  <inkml:trace contextRef="#ctx0" brushRef="#br0" timeOffset="6379.26">25647 4509 518 0,'0'0'37'16,"0"0"10"-1,0 0 4-15,0 0-37 16,0 0-10-16,2 0-7 16,9 5 7-16,6 5-4 15,-4 0-1-15,-1 3 8 0,-3 3-11 16,-4 3 5-16,-5 6 1 16,0 4-2-16,-30 0 3 15,-7 0-13-15,-4-5-37 16,-3-3-21-16,-4-6-41 15,6-3-72-15</inkml:trace>
  <inkml:trace contextRef="#ctx0" brushRef="#br0" timeOffset="6577.06">25382 4616 394 0,'0'0'69'15,"0"0"9"-15,0 0-10 16,0 1-46-16,0 24-10 15,-9 8 2-15,-3 5-11 16,-6 3 16-16,6-8-13 16,1 1-7-16,-8-8 10 15,-1-3-15-15,-1-7-7 16,-9-6-46-16,-2-5-46 16,0-5-63-16</inkml:trace>
  <inkml:trace contextRef="#ctx0" brushRef="#br0" timeOffset="7455.86">25099 4336 423 0,'0'-11'72'0,"0"7"-32"15,2 4 41-15,3 0-58 16,-5 0-19-16,0 0-1 15,2 0-9-15,5 9 9 16,0 11-4-16,0 9-2 16,2 13 9-16,-7 3-9 15,-2 3 3-15,0 0 3 16,-2-11-6-16,-21-4 4 0,-7-8-17 16,2-8 3-1,1-7 19-15,2-8-12 0,4-2 6 16,2 0 2-16,6-15-2 15,4-8 2-15,-1-1-3 16,10-1-11-16,0 4 18 16,0 6-10-16,0 9 2 15,0 4 3-15,0 2-6 16,0 0 3-16,0 0-3 16,0 8-5-16,0 13 17 15,-7 0-9-15,-4-1 2 16,-1-3 5-16,-4-2-7 15,2-7 6-15,-4-2-2 0,-1-6-1 16,4 0 8-16,-4 0-10 16,0-10 1-16,10-6 2 15,0-4-7 1,7 6 0-16,2 3 1 0,-2 7-2 16,2 4 11-16,0 0-14 15,-10 0-2-15,8 15 6 16,-7 7 5-16,-8 2 2 15,4-4 0-15,-8-1-3 16,-7-7 14-16,-2-5-13 16,0-7 7-16,6 0 1 15,3 0-4-15,2-2 3 0,8-15-6 16,2 0-1-16,1-3 10 16,8 1-15-16,0 9 3 15,0 4 4-15,0 6-8 16,0 0 5-16,-2 0-7 15,0 14 0-15,-9 10 16 16,-6 5-11-16,-1-3 4 16,-5-4 4-16,-5-7-4 15,3-6 4-15,-5-9-2 16,10 0 1-16,-1-2 19 16,10-20-12-16,1-11 8 15,10-11 9-15,0-11-18 16,0-11-2-16,0 3-3 0,0 10-7 15,0 16 10-15,0 20-12 16,0 10 1-16,0 7-1 16,0 0-14-1,0 19-2-15,-5 8-26 0,-1 4-22 16,-9 1-16 0,9-4-64-16,-1-1-185 0</inkml:trace>
  <inkml:trace contextRef="#ctx0" brushRef="#br0" timeOffset="7716.81">24708 5050 557 0,'0'0'4'0,"0"0"40"16,0-4 5-16,0 0-47 15,0-1-5-15,-7 2-2 16,5-4-29-16,-10-3 14 16,-2-3-31-16,2 1-72 15,-10-5-128-15</inkml:trace>
  <inkml:trace contextRef="#ctx0" brushRef="#br0" timeOffset="7946.83">24680 3977 487 0,'0'0'25'16,"0"0"30"-16,0 0-13 15,0 0-34-15,2 0-3 16,5 0-5-16,-7 0 5 16,4 10-7-16,2-4-2 0,-6 5-11 15,0 10-78 1,0 4-60-16,-10 10-198 16</inkml:trace>
  <inkml:trace contextRef="#ctx0" brushRef="#br0" timeOffset="8221.07">24323 5068 465 0,'0'0'22'0,"0"0"32"0,19 3-12 16,2 1-25-16,13-1-12 15,3-2-2-15,4-1-1 16,-11 0-12-16,-9 0-23 16,-10 0-49-16,-11 0-31 15,-7-6-172-15</inkml:trace>
  <inkml:trace contextRef="#ctx0" brushRef="#br0" timeOffset="8672.07">23997 4563 473 0,'0'-6'94'16,"0"6"-82"-16,0 0 54 16,0 0-43-16,0 0-22 15,0 0 2-15,4 0-12 16,10 10 9-16,0 3 1 16,4-1-5-16,-6 1 8 15,-3 1-14-15,-9 0 2 16,0 8 6-16,-28 2-3 15,-27 5 6-15,-26 0-11 0,-11-3 0 16,-9-6 17-16,0-8-11 16,13-10 4-16,17-2 19 15,8 0-6-15,13-24 7 16,11-10-13-16,6-7-12 16,18-2 44-16,6-1-31 15,-1 7-10-15,10 6 7 16,0 12-15-16,0 6 3 15,0 9-3-15,0 4-20 16,0 0-2-16,0 0-22 16,0 0-27-16,0 0-12 15,0-6-93-15</inkml:trace>
  <inkml:trace contextRef="#ctx0" brushRef="#br0" timeOffset="8872.79">23488 4261 311 0,'30'0'98'16,"13"0"-68"-16,17 0 73 16,4-4-51-16,-4-3-37 15,-11-1-9-15,-15 0-20 16,-10 0-41-16,-22 3-27 0,-2 5-80 15</inkml:trace>
  <inkml:trace contextRef="#ctx0" brushRef="#br0" timeOffset="9414.81">23020 4446 43 0,'0'-9'467'0,"0"7"-444"15,0 2 9-15,0 0 10 16,0 0-36-16,0 0-13 0,0 0 5 15,0 6-2-15,0 4 0 16,0 5-6-16,-2 1-36 16,-26 3 18-16,-13 1 23 15,-10 4-4-15,-13-3-2 16,-7-1 8-16,2-1 2 16,-3-7 9-16,12-1 2 15,10-9 6-15,-1-2 7 0,10 0-6 16,6-11 10-1,-4-12-1-15,7-1-9 16,4-7-8-16,7-1 31 16,12 1-10-16,9-4-24 0,0-2 8 15,0-2-7-15,14-3-9 16,2 5 0-16,-4 4 7 16,-1 6-7-16,-4 8 3 15,-3 9-1-15,-4 2-5 16,0 4 6-16,0 4-17 15,0 0-4-15,0 0-1 16,0 0-37-16,-11 14-14 16,-10 15-65-16,-2 8-136 15</inkml:trace>
  <inkml:trace contextRef="#ctx0" brushRef="#br0" timeOffset="9668.78">22111 4538 412 0,'0'0'62'15,"0"0"-25"-15,0 0 11 16,0 0-30-16,0 19-21 16,0 10 15-16,-5 6-6 15,3 5 0-15,-9 2 10 16,-1-2-16-16,-4-3 0 15,0-8 7-15,2-5-10 16,0-10 2-16,3-8-33 0,-5-6-32 16,2 0-41-16,5 0-122 15</inkml:trace>
  <inkml:trace contextRef="#ctx0" brushRef="#br0" timeOffset="9854.08">22044 4192 157 0,'0'-12'312'0,"0"12"-291"15,0 0 24-15,0 0-13 0,0 0-37 16,0 0 4 0,-2 2-20-16,-7 7-51 0,-3-3-28 15,1 4-135-15</inkml:trace>
  <inkml:trace contextRef="#ctx0" brushRef="#br0" timeOffset="10389.78">21856 4319 349 0,'0'0'59'0,"0"2"-47"16,0 7 21-16,-5 6-21 15,3 3-12-15,-8 5 1 16,-1-1 8-16,0 5-11 15,-6 1 14-15,6 1-5 0,-1-3-7 16,3-3 8 0,9-9-7-16,0-3-3 0,0-7 10 15,0-2-6-15,2-2 11 16,17 0-1-16,11-2-7 16,0-15 4-16,4-2-7 15,5 1-3-15,-2 3 14 16,-12 6-4-16,-8 2 5 15,-13 4-4-15,-4 3-3 16,0 0 6-16,-2 10-11 16,-21 14 0-16,-7 7 12 0,-2 2-17 15,-7 0 3 1,-1 0 2-16,8-8-4 0,2-5 6 16,8-5-5-16,3-6 0 15,0-7 14-15,8-2-9 16,0 0 1-1,-1 0 4-15,3-9-1 0,-2-8 8 16,1-7 1-16,1-5-7 16,0-9 5-16,9-7-14 15,0-6 5-15,0-7 1 16,0 4-6-16,0 4 3 16,7 15-3-16,-3 10-7 15,3 10 13-15,-7 11-20 16,0 2-12-16,0 2-14 0,0 0-40 15,-20 25-41-15,-16 10-163 16</inkml:trace>
  <inkml:trace contextRef="#ctx0" brushRef="#br0" timeOffset="18788.71">31358 5709 370 0,'0'-5'11'0,"0"-1"24"16,0 6-38-16,0 0 3 16,0 0 7-16,0 9-10 15,0-1 6-15,0 1 34 16,-7 1-3-16,-3-1 0 16,-1 1-11-16,-3 0-9 15,-2-1 2-15,-3 1-14 16,-1 4 3-16,-3-2-3 0,0-2-6 15,-5 0 9-15,0-1-8 16,4-4 1-16,3-2 7 16,2-3-6-16,8 0 5 15,2 0 0-15,1-6-2 16,6-10 30-16,2-3-19 16,0-3-11-16,0 3 6 15,2-1-7-15,6 11 6 16,-4-1-3-16,-4 10-5 15,0 0 6-15,0 0-11 16,0 0-4-16,0 3 15 16,5 20-9-16,4 9 6 15,-7 6 0-15,8 3-6 16,-10 3 11-16,4 4-10 16,1-1 3-16,-5-1 11 0,0-7-6 15,0-8-3-15,0-10 0 16,0-8-7-16,0-7 9 15,0-3-11-15,0 0-15 16,0-1-17-16,0 0-25 16,0 1-40-16,0 0-99 15</inkml:trace>
  <inkml:trace contextRef="#ctx0" brushRef="#br0" timeOffset="19104.71">30626 6214 426 0,'0'-2'48'0,"0"2"21"16,0 0-50-16,9 0-15 0,21 0 10 15,12 0-10-15,8 0-8 16,-4 0 12 0,-7 0-12-16,-11 0-2 15,-17 0-31-15,-11-5-41 0,0 5-83 16</inkml:trace>
  <inkml:trace contextRef="#ctx0" brushRef="#br0" timeOffset="19829.07">30269 6147 285 0,'0'-6'102'0,"0"2"-39"15,0 4-23-15,0 0-29 16,0 0-7-16,-9 0 3 16,2 0-7-16,2 0 0 15,-4 0 16-15,2 3-10 16,-4-2 9-16,-3 1-5 16,-2 0-5-16,-7 0 0 15,-3 1-4-15,1 1-3 16,4-1 8-16,1 2-9 15,3-3 3-15,8 0 4 16,5-2 1-16,4 3 2 0,0-3-6 16,0 2-4-16,0-1 14 15,0 1-13-15,0 5 4 16,9 3 1-16,2 2-2 16,-1 7 8-16,-6 4 2 15,-4 0-2-15,0 4 7 16,-4-1-12-16,-26-1 0 15,-2-1 4-15,-3-7-11 0,0 0 8 16,3-5-6 0,4-3-6-16,6-6-2 15,1-3-48-15,2 0 1 16,8 0-23-16,4-5-52 0,7-4-87 16</inkml:trace>
  <inkml:trace contextRef="#ctx0" brushRef="#br0" timeOffset="20021.07">30014 6563 409 0,'4'0'38'0,"5"0"26"16,0-3-59-16,1-6-3 15,-1 3-8-15,-9 0-44 0,0 1-71 16,0 3-119-16</inkml:trace>
  <inkml:trace contextRef="#ctx0" brushRef="#br0" timeOffset="20268.56">29845 5891 431 0,'0'-13'36'0,"0"13"14"16,0 0-16-16,0 7-32 16,0 24 23-16,0 10-8 15,0 5-14-15,0 1 1 16,-4-5-7-16,-5-4 5 15,-8-6-60-15,2-6-85 16,-13-2-207-16</inkml:trace>
  <inkml:trace contextRef="#ctx0" brushRef="#br0" timeOffset="20776.56">29642 6021 145 0,'-15'-6'224'16,"-6"3"-217"-16,5 3 46 16,4 0-43-1,5 5-12-15,3 7 4 0,4 3-3 16,-5-1-3-16,1 3 9 16,2-5-8-16,-8 5 2 15,1-5 4-15,0 2-5 16,-1-3 5-16,8-5-3 15,2 1-2-15,0-5 12 16,0-1 2-16,0 1-5 16,19 1 3-16,8-1-5 0,1 3 0 15,2 0-4-15,-2 4-3 16,-8 3 13-16,-8 5-9 16,-12 0 3-1,0 9 4-15,-10 3-6 0,-20 2 6 16,-9 0-3-16,-2-4-8 15,-5-4 11-15,0-8-11 16,4-5 4-16,8-6 5 16,-1-4-6-16,3 0 4 15,0-14-4-15,9-11-3 16,14-7 11-16,0-9-6 16,9-9 2-16,0-3-2 15,9 2-4-15,6 13 3 0,-7 13-2 16,-6 14-4-16,3 8 2 15,-5 3-24 1,0 0-21-16,0 2-41 16,-21 16-110-16</inkml:trace>
  <inkml:trace contextRef="#ctx0" brushRef="#br0" timeOffset="21940.09">29017 6015 71 0,'0'-16'358'15,"0"5"-342"-15,0 11 31 16,0 0-21-16,0 0-23 16,0 2-2-16,0 17-3 0,0 10 5 15,-5 6-4 1,-1 0-4-16,-9 2 2 0,2 1-21 15,-6-5 8-15,-6-3 4 16,-5-6-2-16,-5-7 13 16,-8-12 2-16,1-2-3 15,1-3 20-15,9 0-12 0,4-11 4 16,7-5 3 0,10-7-7-16,11 0 6 15,0-8-10-15,0-3-6 16,23-2 6-16,5 0-12 0,1 5 0 15,-8 11 7 1,0 10-6-16,-12 5 4 0,0 5-7 16,-4 0-7-16,-5 13 21 15,0 15-6-15,0 8 3 16,-14 1 5-16,-12-1-8 16,-4-8 7-16,-4-3-2 15,-3-8-4-15,1-10 14 16,6-4-11-16,-5-3 2 15,10 0 7-15,4-10-9 16,10-12 3-16,1 2 0 16,5 1-4-16,5 3 8 15,0 8-9-15,0 4-2 16,0 4 5-16,0 0-14 0,-2 0 10 16,-9 16 4-1,-3 11-4-15,-11 0 8 0,-5-1-7 16,0-2 2-16,-7-7 7 15,2-8-7 1,-1-4 4-16,-3-5-2 0,2 0-3 16,4-5 10-16,11-11-9 15,1-6-2-15,12 0 9 16,9 0-7-16,0-1 2 16,2 4-1-16,16 1-5 15,3 1 8-15,2 7-9 16,3 4 1-16,-6 6 6 15,3 0-10-15,-4 0 4 0,-6 2-8 16,-6 12-1-16,-7 5 13 16,0 3-11-1,-18 5 2-15,-14-3 12 0,-5 0-6 16,-5-5 5-16,3-7 1 16,5-5-3-16,2-6 10 15,11-1-4-15,0 0-3 16,12-1 6-16,2-16-3 15,7-2 2-15,0 0-2 16,0 0-1-16,0 7 3 16,0 7-9-16,0 5-1 15,0 0-1-15,0 0-11 16,0 3 12-16,0 18 3 0,-14 4-4 16,-6 0 8-16,1-3-6 15,-4-5 1-15,-3-6 8 16,4-7-7-1,-1-4 3-15,-3 0 1 0,5 0-3 16,8-11 4-16,-4-5-7 16,8-1 2-16,7 1 5 15,2-1-7-15,0 2 3 16,0 8 3-16,0 2-6 16,-2 5 6-16,-3 0-11 15,-1 0 0-15,-9 5 14 16,0 11-8-16,-6 5 3 0,0 0 1 15,3-4-5-15,-1 3 6 16,6-3-6-16,-2-4-1 16,11 3 5-1,-5-7-16-15,9-1-42 0,0-1-50 16,0-2-111-16</inkml:trace>
  <inkml:trace contextRef="#ctx0" brushRef="#br0" timeOffset="22180.66">28059 5852 450 0,'0'0'7'0,"0"-3"19"15,0 3 29-15,0 0-48 16,2 0-10-16,-2 0 9 16,0 0-13-16,0 0-19 15,0 0-44-15,0 3-108 16</inkml:trace>
  <inkml:trace contextRef="#ctx0" brushRef="#br0" timeOffset="22429.68">27765 6640 399 0,'39'0'2'0,"2"-2"37"15,10-10 0-15,11 3-38 0,-9 1 6 16,-5 3-14 0,-8 2-15-16,-16-1-20 15,-3-1-68-15,-9 3-173 16</inkml:trace>
  <inkml:trace contextRef="#ctx0" brushRef="#br0" timeOffset="22758.1">28828 5595 435 0,'9'-7'13'0,"-2"7"19"16,12 0 12-16,6 0-29 15,12 0-13-15,4 0 2 16,-7 0-8-16,-4 0-29 0,-11 0-35 15,-12 0-84 1</inkml:trace>
  <inkml:trace contextRef="#ctx0" brushRef="#br0" timeOffset="23528.65">27311 6278 146 0,'-4'0'327'15,"1"0"-321"-15,-2 0 45 16,5 0-14-16,0 0-40 15,0 0 1-15,-2 0 4 16,2 0-9-16,-2 0 1 16,2 0-16-16,-5 0-6 0,1 0 23 15,4 0-16 1,-7 0 5-16,7 0 14 0,-5 0 1 16,-2-4 7-16,0-4 1 15,1-5 8-15,-9 1 15 16,11-3-20-1,-5 1 7-15,7-3-2 0,2 0-15 16,0 5 3-16,0 0-1 16,11 1-8-16,10 3 10 15,-3 3-9-15,-2 3 1 16,1 2-1-16,-8 0-7 16,-9 15 13-16,0 14-1 15,-9 4-4-15,-21 1 10 16,-2-1-8-16,-8-9 2 0,8-5 4 15,2-9-4-15,4-6 4 16,11-4 2-16,-6 0 0 16,12-9 14-16,9-20-11 15,0-9-1 1,0-13 7-16,0-10-9 0,0-3 3 16,9 6-3-16,-7 13 0 15,0 17 7-15,-2 16-15 16,0 7-3-16,0 5 5 15,0 0-16-15,0 0-21 16,-4 13-24-16,-5 2-24 0,0 2-75 16</inkml:trace>
  <inkml:trace contextRef="#ctx0" brushRef="#br0" timeOffset="23713.06">27247 5787 346 0,'-12'-8'114'15,"5"8"-119"-15,-2 0 5 16,5 0 2-16,-6 10-22 16,-1 11-56-16,-1 6-99 0</inkml:trace>
  <inkml:trace contextRef="#ctx0" brushRef="#br0" timeOffset="24462.68">26674 6304 165 0,'0'-16'77'0,"0"0"-72"15,0-3 58-15,0-2-12 0,0-4 1 16,0-1-18-16,0-3-18 16,0 0 8-1,0 5-4-15,0 4-12 16,2 4-9-16,11 3-2 0,4 4 6 16,6 6-8-16,-3 3 3 15,-1 0-2 1,-6 10-1-16,-8 12 7 0,-5 2 1 15,0 5-3-15,-20-2 12 16,-10-3-6-16,0-1 1 16,-2-6 4-16,2-7-9 15,2-8 2-15,5-2-1 16,2 0-5-16,10-9 9 16,2-11-11-16,4-5-1 15,5 5 4-15,0 8-5 16,0 5 5-16,0 7-7 15,0 0-3-15,0 12 16 16,0 14-9-16,0 0 6 16,-10 1 1-16,-13-5-2 0,-1-5 10 15,-4-8-2-15,-4-9 4 16,11 0 8-16,0-2-5 16,3-22-1-16,10-6 0 15,4-8-2-15,4-12 2 16,0-11-9-16,0-10-6 15,12 1 12-15,-3 10-14 16,2 19 5-16,-6 17 2 16,-5 17-7-16,0 7-1 15,0 0-4-15,0 7 4 16,0 25 10-16,0 6-10 0,0 13 2 16,-3 2 4-16,-1 4-7 15,-5-2 7-15,-8 1-4 16,-3-2-3-16,-5-6 12 15,-10-5-12-15,1-11 5 16,2-10 2-16,2-10-4 16,4-9 4-16,5-3-9 15,8 0-20-15,-4-15-11 16,6-7-22-16,-1-6-11 16,3-1-40-16,7 5-120 15</inkml:trace>
  <inkml:trace contextRef="#ctx0" brushRef="#br0" timeOffset="24668.64">26144 5886 325 0,'2'-18'62'16,"-2"9"-42"-16,2 9 51 15,6 0-53-15,1 0-10 16,2 12 13-16,1 17-17 15,4 7-4-15,-4 3 7 16,-1 3-10-16,-7-3 0 16,-4-1-63-16,0-4-76 15,-21-5-154-15</inkml:trace>
  <inkml:trace contextRef="#ctx0" brushRef="#br0" timeOffset="25075.98">26015 6038 432 0,'-2'-9'20'0,"2"9"27"16,0 0-11-16,0 0-36 16,0 0 3-16,0 0 4 15,-2 12-7-15,-5 0 8 0,-3-2-8 16,1 4-1-1,-2 1 5-15,-1 1-8 0,-8 3 4 16,-8 1-2-16,-6 2-4 16,-15 0 12-16,-9 3-8 15,-6-2 0-15,0-7 10 16,-5-3 11-16,6-9 9 16,13-4-2-16,3 0-8 15,13-6 6-15,13-17-20 16,1-6 0-16,10-4 8 15,8-5-15-15,2 1 2 16,0 1 1-16,2 7-8 16,17 9 10-16,-8 6-19 15,-1 7-20-15,-8 6 0 0,0 1-36 16,-2 0-30-16,0 0-97 16</inkml:trace>
  <inkml:trace contextRef="#ctx0" brushRef="#br0" timeOffset="25292.96">25513 6457 411 0,'0'0'84'16,"0"-3"-58"-16,0-1 30 15,0 1-45 1,0 3-19-16,0 0-13 16,0 0-57-16,-5 5-50 0,-20 14-142 15</inkml:trace>
  <inkml:trace contextRef="#ctx0" brushRef="#br0" timeOffset="49236.03">31424 7132 393 0,'5'0'81'0,"-5"0"-43"16,0 0 28-16,-7 7-50 15,5 8-15-15,2 1-4 16,-5 1 1-16,1-1 0 15,-6 1 2-15,-6-2 4 16,-7-3-2-16,-2 1 4 16,-5-3 5-16,0-2-2 15,2-7 1-15,10-1-6 0,2 0-1 16,2-5 2 0,8-16-10-16,0-4 1 0,6-4 5 15,0 8-3 1,0 4 4-16,0 10-2 0,6 7-3 15,-6 0 3-15,2 0-6 16,-2 4 8-16,0 16 2 16,0 5-5-16,-19-4 4 15,-4 0-2-15,-7-6-2 16,4-8 8-16,0 2-6 16,2-9 4-16,8 0-2 15,5 0-2-15,4-2 3 16,7-8-2-16,0 2-2 15,0 2 7-15,20 6-8 16,8 0 4-16,2 3 3 16,0 26-6-16,-3 10 8 0,-8 11-6 15,-10-1 0 1,-9-5 5-16,0-8-10 0,0-9 2 16,0-9-3-16,-9-11-26 15,5-7-22-15,4 0-39 16,0-7-130-16</inkml:trace>
  <inkml:trace contextRef="#ctx0" brushRef="#br0" timeOffset="49500.27">30799 7564 377 0,'0'-2'50'0,"4"2"10"16,33-2-17-16,14-6-34 16,1-1-7-16,-8 1 0 15,-9 4-6-15,-12 0-19 16,-14 4-25-16,-9 0-53 15,-7 0-134-15</inkml:trace>
  <inkml:trace contextRef="#ctx0" brushRef="#br0" timeOffset="49892.03">30559 7500 404 0,'-2'0'34'0,"0"0"18"15,2 6-30-15,0 10-17 16,0 5-4-16,0-2-5 16,-12-3-3-16,-4 2 2 15,-7-3 2-15,-5-4 8 0,3-5-6 16,-1-6 10-1,6 0 18-15,6 0 7 0,2-14 9 16,10-18-10-16,2-14-7 16,0-3-6-1,23-1-13-15,-2 3 1 0,-5 14 1 16,-2 12-6-16,-12 10 3 16,0 10-5-16,-2 1-4 15,0 0 1-15,0 0-18 16,-4 4-12-16,-20 10-6 15,0 5-31-15,3 3-31 16,0 6-96-16</inkml:trace>
  <inkml:trace contextRef="#ctx0" brushRef="#br0" timeOffset="50100.07">30322 7812 340 0,'0'0'107'15,"-2"-2"-68"-15,2 2 21 16,0 0-54-16,0 0-9 16,0 0-18-16,0 0-45 0,-9 0-46 15,-8 0-124-15</inkml:trace>
  <inkml:trace contextRef="#ctx0" brushRef="#br0" timeOffset="50716.39">30096 7338 401 0,'-5'0'66'16,"5"0"16"-16,-2 0-23 16,2 0-55-16,0 2-1 15,0 23-4-15,0 10 4 16,-2 2-2-16,-5 4-4 16,-2-7 10-16,-7-1-10 0,-3 4 1 15,-3-11 1-15,-4-9-3 16,3-6 6-16,5-9-2 15,4-2-1-15,-5 0 11 16,8-20-11-16,11-9 1 16,-5 2 0-16,5 1-5 15,0 9 10-15,7 5 5 16,10 7-10-16,-4 5 6 16,6 0-11-16,-10 5 2 15,-9 23 4-15,0 4 0 16,-9 0 3-16,-23 0-3 15,2-12-4-15,-5-1 13 0,10-11-8 16,4-6 5-16,5-2 3 16,6 0-4-16,6-10 0 15,-3-11-5-15,7-3-6 16,0 4 7-16,0 4-4 16,7 8 2-16,4 8 4 15,-1 0-6-15,-6 0 3 16,-4 22-3-16,0 11 9 15,-25 6 5-15,-14-1-9 16,5-5-2-16,-4-4 2 16,8-9-5-16,8-5 2 15,10-8-12-15,5-7-20 16,5 0-2-16,2 0-28 0,0-5-32 16,0-12-29-16,9-5-169 15</inkml:trace>
  <inkml:trace contextRef="#ctx0" brushRef="#br0" timeOffset="50924.39">29638 7396 92 0,'10'0'329'0,"5"-4"-287"0,13 2 48 15,11 2-54-15,3-4-26 16,-3 1-10-16,-9-1-2 16,-9 0-30-16,-12 4-53 15,-9 0-75-15</inkml:trace>
  <inkml:trace contextRef="#ctx0" brushRef="#br0" timeOffset="51180.48">30333 6868 435 0,'0'-2'15'0,"-4"2"52"16,-5 14-40-16,-8 15-10 15,4 5-1-15,-6-3-7 16,1-2-4-16,-3-4-5 16,-2-3-4-16,0-1-33 15,-12-1-59-15,-6-3-73 16</inkml:trace>
  <inkml:trace contextRef="#ctx0" brushRef="#br0" timeOffset="51768.01">29419 7427 359 0,'-6'0'50'0,"1"0"-13"15,1 0-8-15,-4 15-27 16,4 1-1-16,-5-3-10 16,0-1 5-16,-1 7 1 0,3 1-1 15,-2-1 4 1,3 0-3-16,-4-5 7 0,3-3-4 16,3-3 0-1,-1-6 11-15,3-2-5 0,2 0 2 16,0 0 6-16,7 0-10 15,20-6 9-15,10-6-12 16,6 5-2-16,4 2 10 16,-13 5-8-16,-6 0 10 15,-5 0 4-15,-12 2-7 16,-11 16 4-16,0 4-5 16,-25 11 6-16,-16 2 6 15,0-2-15-15,-4-4-2 16,0-5 2-16,5-7-5 15,3-10 4-15,1-2-2 16,1-5-3-16,8 0 10 16,-1-5-10-16,9-14 5 0,8-11 8 15,2-6-2-15,7-4 6 16,2-9-12-16,0 8-1 16,2 6 4-16,9 12-11 15,-2 13 5-15,-1 5-3 16,1 5-25-16,-7 0-17 15,-2 0-45-15,0 0-50 16,-28 13-203-16</inkml:trace>
  <inkml:trace contextRef="#ctx0" brushRef="#br0" timeOffset="52388.86">28752 7497 367 0,'-7'0'78'0,"7"0"-42"15,0 0 20-15,0 0-55 16,21 0 0-16,4 0 9 16,8 0-13-16,-1 0 2 15,2 0 2-15,1 0-9 16,-10 0 1-16,1 0-1 15,-15 0-2-15,-9 0 8 16,-2 10-11-16,-11 12 7 0,-21 5 9 16,-10 2-6-16,-4-6 2 15,4 0 1-15,8-9-4 16,-1-8 10 0,10-3-6-16,5-3 11 0,-1 0-2 15,4 0-8-15,6-18 3 16,2-10 3-16,7 2 3 15,-1-4 4-15,3 5-10 16,0 4 8-16,0 8-4 16,5 10-8-16,6 3 1 15,3 0-3-15,0 0-2 16,2 0 7-16,-4 0-6 0,-3 3 1 16,-9 16 3-16,0 5-3 15,-9 0 5-15,-26-3-1 16,-2-3-3-16,-2-10 8 15,2-4-5-15,5-4 5 16,0 0 0-16,9-4-1 16,4-18 2-16,3-7 5 15,12-5-3-15,4-5 8 16,0-2-14-16,0-3-2 16,4 7 3-16,5 12-8 15,-2 10-1-15,-2 11 3 16,0 4-24-16,-3 0-14 15,-2 0-36-15,0 17-20 0,-12 2-84 16</inkml:trace>
  <inkml:trace contextRef="#ctx0" brushRef="#br0" timeOffset="52892.01">28262 7367 330 0,'-5'-4'19'15,"5"4"59"-15,0 0-50 16,-4 0-31-16,-4 0 4 16,-5 12 1-16,-1 9-3 15,-2-6 7-15,-3-1-7 0,8 3 0 16,0-7 3-16,3 1-4 16,6-3 3-16,-5-1-2 15,5-7-1 1,2 0 6-16,0 0-5 0,0 0 0 15,0 0 7-15,9 0-2 16,23 0 12-16,8 0-3 16,-1 0-3-16,-5 0 6 15,-6 0-6-15,-12 0-2 16,-2 0 7-16,-12 12-10 16,-2 12 4-16,-2 7 1 15,-35 6-1-15,-5-4-1 16,-6-1-10-16,-3-9 2 0,1-4 3 15,4-8-6-15,-3-8 4 16,8-3 0-16,7 0-4 16,6-14 7-1,5-14-5-15,5-2 4 0,8-12 3 16,10-4 7-16,0 0 1 16,0 1-6-16,4 16-8 15,11 12 3-15,-11 7-10 16,3 8-3-16,-5 2-22 15,-2 0-34-15,0 0-18 16,-20 19-111-16</inkml:trace>
  <inkml:trace contextRef="#ctx0" brushRef="#br0" timeOffset="53520.07">27472 7432 384 0,'-4'-3'21'0,"4"1"37"16,0 2-21-16,0 0-35 15,2 0 4-15,17 10-7 16,1-3 2-16,5 3 1 0,5 0-7 16,-2-6 12-1,-5 1-12-15,-7 0-2 16,-6 2 6-16,-8 1-17 15,-2 9 0-15,-19 0 20 16,-11-3-4-16,-4-2 8 16,6-5-6-16,5-3 11 0,3-4 4 15,10 0-8-15,-6 0 8 16,6-7-3-16,6-7-7 16,-5-2 4-16,9 1-11 15,0 0 0-15,0 11 6 16,0 4-7-16,0-3-1 15,0 3-14-15,0 0-8 16,0 0 11-16,0 0-2 0,0 14 13 16,-7 2 11-1,-18 5-7-15,-14 0 4 16,-3-2-1-16,-6-4 1 16,4-4 22-16,3-10-19 0,11-1 4 15,4 0 8-15,3-1-15 16,12-10 4-16,2-3-6 15,9-1-3-15,0 1 4 16,16-4-5-16,5 10-1 16,2 3 5-16,7 5-6 15,-12 2 2-15,-4 23 1 16,-7 12-3-16,-7 5 10 16,0 1-3-16,-28-1-2 15,-4-5 6-15,-5-4-7 16,2-9 1-16,6-9 0 0,-4-10-22 15,6-5-30 1,8 0-49-16,5-20-140 0</inkml:trace>
  <inkml:trace contextRef="#ctx0" brushRef="#br0" timeOffset="54136.07">26729 7628 388 0,'-3'0'21'0,"1"0"-8"16,2 0 31-16,0 0-36 15,-5-6-14-15,3-14 3 16,-5-8 1-16,3-3 2 0,-8-6 0 16,3 4 4-16,-2 6-5 15,11 4 3-15,0 4 8 16,0 5-2-16,0 2 4 15,11 1-8-15,10 1 2 16,4 2 6 0,12 1-11-16,4 1 3 0,8 4 0 15,6 2-5-15,0 0 10 16,-18 0 0-16,-7 0-4 16,-21 6 3-16,-9 0-10 15,0 5 3-15,-25 7 7 16,-21 7-6-16,-14 8 2 15,0 5-5-15,-2 5-6 0,-3-1-1 16,13-8-7-16,1-4 11 16,2-7 3-16,17-9-1 15,4-8 7-15,8-6-3 16,6 0 0-16,-2 0 9 16,6-14-4-16,6-11 1 15,4-4-4-15,0 1-6 16,0 6 7-16,16 4-6 15,2 7-1-15,3 7 5 16,0 4-6-16,-3 0 2 16,-6 2 0-16,-5 25-4 15,-7 10 8-15,0 5-4 16,-30 5 0-16,-9-7 7 0,-5-3-7 16,-2-8 2-16,2-9 0 15,3-1-5 1,9-9-4-16,11-3-42 15,5-3-10-15,14-1-37 0,2 2-79 16</inkml:trace>
  <inkml:trace contextRef="#ctx0" brushRef="#br0" timeOffset="54268.36">26694 7895 352 0,'0'0'149'16,"0"0"-150"-16,0 0 43 15,-9-2-22-15,-12 2-31 0,-7 0-44 16,-13 4-80 0</inkml:trace>
  <inkml:trace contextRef="#ctx0" brushRef="#br0" timeOffset="54624.03">25994 7527 592 0,'-2'-7'10'0,"2"7"11"15,0 0 24 1,2 0-42-16,15 11 5 15,-2 6-12-15,11-3 5 0,-3 1 1 16,0-2-3-16,-5 0 5 16,-6-1-5-16,-10 1-3 15,-2 4 9-15,-2 5-7 16,-32 6 5-16,-15 0-2 16,-4-1-16-16,3-4-19 15,8-4-17-15,3-4-17 16,16-12-3-16,2-3-48 15,5 0-41-15</inkml:trace>
  <inkml:trace contextRef="#ctx0" brushRef="#br0" timeOffset="55310.05">25660 7493 25 0,'0'0'338'15,"0"0"-281"-15,0-3 39 16,0 3-28-16,-2 0-30 16,0 0-6-16,2 0-9 15,0 0-3-15,0 0-7 0,0 0-4 16,0 0-7-16,2 7-4 16,15 8 9-16,-4 0-11 15,6 1 6 1,-8 3 0-16,-11 0-6 0,0 3 6 15,0 0-5-15,-28 4-5 16,-4-2-7-16,0 1-29 16,0-4-16-16,-7-2-30 15,0-9-31-15,4-6-93 16</inkml:trace>
  <inkml:trace contextRef="#ctx0" brushRef="#br0" timeOffset="55501.11">25465 7553 339 0,'0'-4'55'0,"0"4"18"16,0 0-23-16,0 23-41 15,-11 16 8-15,-1 10 11 16,3-2-21-16,-3 0 9 16,3-8-13-16,0-8-3 15,0-3 1-15,1-8-15 16,-5-10-52-16,-6-5-53 15,-6-5-167-15</inkml:trace>
  <inkml:trace contextRef="#ctx0" brushRef="#br0" timeOffset="56076.04">25115 7728 214 0,'-18'0'76'0,"8"0"-71"0,8 0 18 16,2 0-11-16,-7 0-8 16,-2-10 1-16,-5-5 25 15,3-10 1-15,-8-8 14 16,3-5-13-16,12-5-20 16,-6 10 13-16,10-3-9 15,0 9-7-15,0 11 0 0,14-4-8 16,2 5-2-16,7 6 8 15,5-1-9 1,4 4 3-16,7 6 2 0,1-2-5 16,1 2 5-16,-7 0-3 15,-2 2-3-15,-13 12 7 16,-12 5-6-16,-7 0 1 16,0-5 6-16,-21 3-7 15,-9-7 7-15,0 2-5 16,-7 10-5-16,1-2 7 15,-8 3-14-15,-2 0 1 16,-5-3 7-16,3-1-1 0,4 0 7 16,12-9-2-1,6-3-2-15,4-7 11 0,10 0-8 16,1-3 14 0,-6-20 8-16,13-4-9 0,-3-6 0 15,5-5-5 1,-3-1-3-16,1-2 14 0,-6 0-13 15,8-3 0-15,-5 11 4 16,7 8-11-16,0 14 3 16,0 8-4-16,0 3-10 15,0 0-5-15,0 12-19 16,0 11-30-16,0-3-27 16,0 0-48-16</inkml:trace>
  <inkml:trace contextRef="#ctx0" brushRef="#br0" timeOffset="56268.33">25025 7210 221 0,'0'-8'336'16,"0"5"-329"-16,0 3 30 15,0 0-24-15,0 7-12 16,0 11-5-16,-2 3-15 15,-3 1-38-15,-6 2-12 0,-1 5-48 16</inkml:trace>
  <inkml:trace contextRef="#ctx0" brushRef="#br0" timeOffset="56700.33">24569 7354 394 0,'-13'-4'183'16,"8"0"-186"-16,5 4 33 0,0 0-3 16,0 0-29-1,0 4 9-15,5 13-13 16,-3 4 5-16,7 4 2 15,1-3-6-15,1-1-3 0,-9 4 2 16,-2 1 0-16,0-2 9 16,-30 7-12-16,-13-4 6 15,-15-1 5-15,-6-1-3 16,-8-4 3-16,1-4 0 16,9-9-3-16,4-4 11 15,15-4-8-15,5 0 5 16,16 0-2-16,10 0-2 15,10 0 11-15,2 0-7 16,0 0-13-16,0 0 8 16,0 0-5-16,2 0 0 0,7 0-5 15,3 0-26 1,-3 0-14-16,-5 0-38 0,4 0-71 16</inkml:trace>
  <inkml:trace contextRef="#ctx0" brushRef="#br0" timeOffset="57092.49">24132 7168 417 0,'0'-4'30'0,"0"1"0"16,-2 3 38-16,0 0-52 0,-3 0-12 15,1 0-4-15,-6 0 6 16,-1 9-7-16,-1 2 2 16,-2 3 1-16,3 3-5 15,-3 2 6-15,5-5-3 16,2 3-2-16,2-5 7 16,5-4-8-16,0 1 7 15,0-5 4-15,0-3-4 16,21-1 8-16,9 0 1 15,0 0-3-15,-5 0 8 16,-6-1-15-16,-10 1-3 16,-9 0-2-16,0 18-7 15,0 15 11-15,-21 7-16 0,1 1-20 16,-8-2-23 0,-2-1-28-16,-5-7-60 0,-4-2-144 15</inkml:trace>
  <inkml:trace contextRef="#ctx0" brushRef="#br0" timeOffset="57419.32">23762 7478 317 0,'0'-12'132'0,"-7"10"-133"16,4 2 67-16,-4 0-50 16,-2 9-16-16,-2 13 4 15,-1 3-7-15,1 3 7 0,-1-4-4 16,1 0-5-16,-3-5 10 15,0-2-9 1,3-9 1-16,-8-3 6 0,-2-5-3 16,-1 0 8-16,-4-14 18 15,3-21 9-15,4-9 5 16,6-13-33-16,4-13 39 16,9-6-31-16,0 5-14 15,0 14 4-15,0 23-4 16,0 20-5-16,0 9 9 15,0 5-12-15,0 0-2 16,9 7-2-16,-5 17-41 16,3 5-32-16,-7 8-37 0,0 3-89 15</inkml:trace>
  <inkml:trace contextRef="#ctx0" brushRef="#br0" timeOffset="57592.96">23557 7831 464 0,'0'0'10'15,"0"-4"21"-15,0-1-7 16,0 5-27-16,0 0-3 16,0 0-47-16,0 0-61 15,0 0-54-15</inkml:trace>
  <inkml:trace contextRef="#ctx0" brushRef="#br0" timeOffset="58267.95">23274 7361 392 0,'-2'-7'44'0,"-4"2"-12"15,6 5 35-15,-2 0-53 16,0 0-10-16,-7 4-2 0,0 10-4 16,-3 7 7-1,3 4-10-15,-2-1 3 16,-1 7-8-16,-2-4 4 16,2-2 7-16,8 0-2 0,-3-3-3 15,7-4 10-15,0-13-9 16,0 1 0-16,0-6 5 15,11 0-4-15,17-1 8 16,12-22-5-16,-8-1-2 16,-7 3 12-16,-9 8-7 15,-14 9 12-15,-2 4 20 16,0 0-7-16,-23 9-10 0,-7 17-17 16,-2 7-1-1,-5-3 10-15,7 0-13 16,-2-7 1-16,2-6 5 15,7-6-5-15,1-8 3 0,3-3 1 16,0 0-3-16,6-9 8 16,-2-9-11-16,4 4 2 15,7 8 2-15,-1 4-1 16,1 2-1-16,-4 0-3 16,-3 6-9-16,-19 15 19 15,-2 4-9-15,-5 0 3 16,-5-8 4-16,1-2-5 15,-12-4 5-15,-7-8-1 16,10-3-7-16,-3 0 13 16,9-26 6-16,14-14-13 15,3-9 9-15,17-9-7 16,10 0-4-16,0 1-1 0,10 14 0 16,3 19 3-16,1 11-9 15,-7 11 2-15,2 2 2 16,5 0-24-16,0 0-15 15,-5 0-27-15,1 10-39 16,-10 4-94-16</inkml:trace>
  <inkml:trace contextRef="#ctx0" brushRef="#br0" timeOffset="58500.83">22599 7311 377 0,'14'0'41'15,"16"0"50"1,11 0-30-16,8-8-46 0,-6 0-3 16,-1-8-13-16,-10 9-1 15,-6-3-3-15,-13 1-33 16,-11 5-37-16,-2 0-40 15,-2 0-139-15</inkml:trace>
  <inkml:trace contextRef="#ctx0" brushRef="#br0" timeOffset="58669.07">22666 7132 295 0,'0'-12'149'0,"0"7"-131"15,0 5 42-15,0 0-51 16,0 0-26-16,0 2-28 16,0 10-80-16,-2 6-177 15</inkml:trace>
  <inkml:trace contextRef="#ctx0" brushRef="#br0" timeOffset="60108.03">22070 7331 429 0,'0'0'24'0,"0"-3"44"16,-5 3-27-16,5 0-41 15,0 0 8-15,0 12-2 0,0 15-9 16,-2 2 10-1,-10 2-10-15,-4 0 3 0,2-2 2 16,-6-4-3-16,-10-1 6 16,0-3-4-1,-2-1-5-15,0-11 14 0,-3-5-12 16,5-4 4 0,5 0 2-16,8-9-4 15,13-7 4-15,4 3-2 16,0-3-2-16,2 4 8 0,17 2-12 15,1 6 4-15,1 4 1 16,-2 0-5-16,-15 25 4 16,-4 7 1-16,0 9 3 15,-16 4 12-15,-21-3-6 16,3-9-3-16,-5-9-2 16,1-7-7-16,14-8 1 0,5-9-34 15,0 0-56 1,10-5-45-16</inkml:trace>
  <inkml:trace contextRef="#ctx0" brushRef="#br0" timeOffset="60363.99">21847 7199 435 0,'11'-4'57'15,"10"-1"-4"-15,13 2 10 16,5 1-52-16,3-5-9 0,-3 4-1 16,-7-2-8-1,-4 3-38-15,-17 2-29 0,-11 0-39 16,0 0-115-16</inkml:trace>
  <inkml:trace contextRef="#ctx0" brushRef="#br0" timeOffset="60955.92">21678 7232 387 0,'-2'-1'75'0,"0"1"-6"16,2 0 0-16,0 0-57 15,0 19-2-15,0 16-5 16,0 4 11-16,0 4-11 16,0 1-3-16,0-6 4 15,0-2-9-15,-5-7 3 16,-18-8 0-16,-5-7-3 15,3-3 6-15,-5-11-1 16,8 0-2-16,1-4 10 16,4-19-8-16,13-4 3 15,4 2-4-15,0 2-5 0,6 2 6 16,11 9-4-16,-6 10-2 16,-1 2 7-16,-8 0-13 15,-2 21 4-15,-2 6 9 16,-21 4-5-16,-16 2 4 15,-1-1-1-15,-1-10-4 16,2-8 12-16,5-10-8 16,6-4 8-16,11 0 1 15,6-8-7-15,11-17-1 16,0-1-5-16,0 2-2 16,18 7 8-16,-6 7-8 15,-1 6 4-15,-6 4-2 16,-5 0-6-16,0 14 7 0,-26 22-2 15,-8 6 1-15,-7-2 10 16,2-5-7-16,-3-6-1 16,10-10 4-16,4-7-6 15,8-7-7-15,10-1-35 16,10-1-32-16,0-2-17 16,0-1-140-16</inkml:trace>
  <inkml:trace contextRef="#ctx0" brushRef="#br0" timeOffset="61173.55">21190 7897 360 0,'9'0'89'16,"38"-10"-69"-16,13-5 59 15,4-1-58-15,-6 1-19 16,-17 3-4-16,-20 4-18 16,-17 4-42-16,-4-1-9 15,-11 5-68-15</inkml:trace>
  <inkml:trace contextRef="#ctx0" brushRef="#br0" timeOffset="61900.1">20912 7475 441 0,'-7'-4'56'0,"5"4"-19"0,2 0 29 15,0 0-48-15,0 12-7 16,0 5-9-16,0 3 5 15,0 9-8-15,0-4-2 16,0-4 6-16,-10-2-18 0,-1-8 4 16,-10-2-2-1,-7-5 4-15,6-4 14 0,-8 0-5 16,7 0 2-16,4-16 8 16,6-7-9-16,6 1 2 15,7 5-2-15,0 5-1 16,0 7 4-16,0 5-6 15,0 0-1-15,0 0 4 16,0 19-6-16,0 1 4 16,0 6 1-16,-10 0-4 15,-20-6 10-15,-2 0-8 16,0-11 1-16,-7-3 6 16,9-6-6-16,7 0 5 15,4-3-2-15,10-13-3 0,7-3 5 16,2 0-7-1,0 5 0-15,0 7 4 16,0 4-6-16,0 3 4 0,0 0-3 16,0 10-1-16,0 15 6 15,-19-1-4-15,-11-1 3 16,-2-5 4-16,2-5-6 16,3-5 6-16,-3-5 3 15,5-3-2-15,-3 0 5 16,14-12-6-16,7-9-2 15,3-3 2-15,4-2-5 0,0-1 1 16,4 10 0-16,7 7-2 16,6 8 5-1,-13 2-7-15,-4 12-2 16,0 19 10-16,-11 11-4 0,-21 0 4 16,-10-4 1-16,3-3-7 15,-12-4 8-15,10-5-8 16,0-8-3-16,11-5-8 15,16-3-32-15,0-6-33 16,12-4-22-16,2 0-99 16</inkml:trace>
  <inkml:trace contextRef="#ctx0" brushRef="#br0" timeOffset="62104.07">20562 7094 458 0,'0'-6'15'15,"0"6"17"-15,0 0 2 16,0 2-34-16,0 16-6 16,0 9-27-16,-7 8-38 15,-2 7-49-15,-3 8-159 16</inkml:trace>
  <inkml:trace contextRef="#ctx0" brushRef="#br0" timeOffset="62296.91">20394 8139 375 0,'48'-8'94'0,"14"-13"-90"15,12-1 51-15,-7 1-45 16,-23 4-7-16,-17 5-23 16,-17-1-34-16,-10-1-10 15,-7 0-52-15</inkml:trace>
  <inkml:trace contextRef="#ctx0" brushRef="#br0" timeOffset="62545.11">20148 7278 87 0,'-10'0'335'0,"1"0"-330"15,9 0 77-15,0 4-15 16,11 2-41-16,19-6-11 15,10 0-13-15,8 0 2 16,-4-3-6-16,-7-4-7 16,-12 5-49-16,-14 2-37 15,-11 0-66-15</inkml:trace>
  <inkml:trace contextRef="#ctx0" brushRef="#br0" timeOffset="62771.9">20005 7166 478 0,'0'0'18'16,"0"0"38"-16,0 15 7 15,0 22-41-15,0 12-5 0,0 5-7 16,0 7-14-16,-2-8 6 15,-7 2-48-15,-12-4-61 16,0-15-69 0</inkml:trace>
  <inkml:trace contextRef="#ctx0" brushRef="#br0" timeOffset="63144.02">19814 7321 360 0,'-12'-10'153'16,"10"6"-136"-16,2 4 52 16,0 0-26-16,0 4-37 15,0 6-7-15,0 3 5 0,4-1-8 16,6 2 1-16,-1 1 5 16,0 4-25-1,-1 2 11-15,-8 3 3 0,0 0-7 16,-36 0 10-16,-16 8-4 15,-20-3 2-15,-8-3 15 16,-3-7-8-16,0-9 10 16,3-6 11-16,10-4-9 15,15 0 15-15,9-21-11 16,21-5-10-16,14-1 9 16,11-4-13-16,0-7 4 0,25-1-3 15,5 4-7-15,2 5 4 16,5 8-25-16,-12 12-24 15,-7 3-10 1,-8 7-33-16,-10 0-132 0</inkml:trace>
  <inkml:trace contextRef="#ctx0" brushRef="#br0" timeOffset="63348.08">19351 7197 123 0,'3'-2'337'15,"10"-4"-335"-15,31 0 38 0,11-2 16 16,5-1-55 0,0 4-1-16,-16 2-42 0,-16 3-78 15,-28 0-92-15</inkml:trace>
  <inkml:trace contextRef="#ctx0" brushRef="#br0" timeOffset="63889.28">18946 7529 397 0,'-7'-5'12'0,"7"5"23"0,0 0 8 15,0 0-38-15,0 5-5 16,0 1 8-16,-6 0-9 15,-9-2 1-15,4 3-2 16,-1-6-10-16,3-1 2 16,-2 0 0-16,1 0 1 0,-1 0 10 15,-5 0-3 1,0 0 5-16,-10-4 15 0,-4-4 9 16,3 0 15-16,-3-3-14 15,4-1-9-15,15 6 14 16,7-3-15-16,4 1-9 15,2-4-10-15,28 0 1 16,2 3 4-16,0 4-7 16,-2 5 0-16,-7 0 6 15,-7 15-9-15,-16 18 7 16,0 9 4-16,-18 4 3 16,-24 1 4-16,-6-4-12 15,-3-3-2-15,-2-6 1 16,5-4-41-16,4-9-19 0,5-11-42 15,9-3-59-15</inkml:trace>
  <inkml:trace contextRef="#ctx0" brushRef="#br0" timeOffset="64644.26">18407 7272 427 0,'-20'-5'8'15,"8"5"12"-15,3 0 48 16,7 0-52-16,2 3-16 0,0 5 7 16,0 2-9-1,0-2 7-15,0 4-1 0,0 1-6 16,0 2 4-16,0 2-4 16,0 1-6-16,-11 7 6 15,-8 2-6-15,-2-4 8 16,1 6 0-16,1-9-2 15,8-3 8-15,1 4-6 16,8-11 1-16,2-1 4 16,0-5-11-16,14-4 7 15,16 0 0-15,7 0 0 16,-1-7 1-16,-6 3-3 16,-11-2 0-16,-17 6 10 0,-2 0-3 15,0 0 17-15,-21 0-5 16,-11 2-17-16,-2 10 4 15,-3 0-5-15,-3 0-2 16,8-11 10-16,4-1 0 16,6 0 13-16,1-1 4 15,8-20-9-15,-2-4 5 16,13-11-9-16,-5-7-6 16,5-1 7-16,2 5-7 15,-2 8-1-15,2 18-1 16,0 9-5-16,0 4 4 15,0 0-8-15,0 0-3 0,0 0 12 16,0 10-8 0,2-1 5-16,5 4 0 0,-5 1-5 15,-2 9 4-15,0 7-5 16,-9 8 0-16,-23-1 10 16,0 3-8-1,-10-3 3-15,-16-4 2 0,6-4-7 16,-8-3 10-16,2-11-7 15,5-7 0-15,0-2 9 16,5-6-9-16,6 0 6 16,8 0 1-16,4-11-5 15,4 4 6-15,13 3-9 16,6 2 0-16,5 0 10 16,2 2-12-16,0 0 0 15,0-2-7-15,0 2-7 0,16 0-15 16,5 0-18-1,-6 0-2-15,2 0-24 0,-8 0-38 16,-5 0-120 0</inkml:trace>
  <inkml:trace contextRef="#ctx0" brushRef="#br0" timeOffset="65041.06">18838 6678 354 0,'-12'0'50'16,"1"0"-32"-16,-12 16 9 15,-5 21-3-15,-11 9-14 0,-3 8-12 16,-1 2 4 0,-10 0 7-16,-5-3 4 15,-2-9 6-15,15-10-2 16,8-8-6-16,16-9-1 0,14-9-13 15,5-1 5 1,2-7-10-16,0 0-28 0,-2 0-15 16,0 0-35-16,-6 0-70 15</inkml:trace>
  <inkml:trace contextRef="#ctx0" brushRef="#br0" timeOffset="65312.03">18518 6740 242 0,'0'-5'89'0,"0"5"-59"0,0 0 34 16,-11 5-43 0,-8 19-18-16,-11 8 18 0,-9 3 1 15,-5 7 10-15,-8 3 10 16,-6 2-23-16,-4 1-6 15,9-2-2-15,-3-2-6 16,11-3-1-16,5-8-5 16,1-7-7-16,16-8-18 15,12-3-40-15,6-8-30 16,5-3-68-16</inkml:trace>
  <inkml:trace contextRef="#ctx0" brushRef="#br0" timeOffset="68005.08">17044 7433 407 0,'0'0'60'16,"0"0"-36"-16,0 6 30 15,0 11-20-15,0 0-28 16,-2 3 0-16,-9 1-2 0,-8 0-3 16,-3-3 12-1,-4-1-5-15,3-10 5 16,2-6 8-16,1-1-15 0,-1 0 4 16,8 0 0-16,-2-11-8 15,9-8 4-15,1-5-5 16,3 2-2-16,2 5 10 15,0 10-9-15,0 0 1 16,0 2 4-16,0 5-7 16,-2 0 3-16,-6 0-6 15,-5 9 1-15,-4 9 11 16,-3 1-11-16,6 5 4 0,0 2 2 16,8-3-4-1,-2-3 4-15,8-1-11 16,0-3-37-16,0-3-29 15,0-1-60-15,12-2-170 0</inkml:trace>
  <inkml:trace contextRef="#ctx0" brushRef="#br0" timeOffset="68224.92">16973 7812 379 0,'0'2'1'15,"0"1"65"-15,0-3-44 0,0 2-22 16,0 0-9-16,-4 1-31 16,-15 4-4-16,1 1-42 15,-3-4-134-15</inkml:trace>
  <inkml:trace contextRef="#ctx0" brushRef="#br0" timeOffset="69152.07">16580 7349 423 0,'-5'-4'44'16,"5"4"43"-16,-2 0-12 16,2 0-58-16,0 0-10 15,0 8 5-15,0 17-11 16,0 10 13-16,0 1 0 15,0-4-14-15,0 3 4 16,0 2-6-16,0-4-1 16,-7-1 8-16,-9-12-8 15,-10-5 3-15,6-8 2 0,-3-6-5 16,2-1 7-16,1 0-6 16,1-10-1-1,0-10 4-15,10-8-10 16,7 3 1-16,2 0-2 0,0 5-5 15,0 11 13-15,9 5-4 16,-1 4-1-16,-4 0 10 16,5 15-11-16,-9 10 7 15,0-3 2-15,0 3-3 16,-9-4 6-16,-10-9-6 16,6-1 1-16,-6-9 9 15,8-2-11-15,-3 0 4 0,0 0 1 16,2-8-8-16,8-6 2 15,-3-3-9 1,7 5-9-16,0 5 8 0,0 5 5 16,0 2 6-16,2 0 3 15,-2 10-3-15,0 7 7 16,0 1-4-16,0-2-1 16,-11 0 9-16,-8-8-10 15,6-3 6-15,-6-5 2 16,0 0-6-16,4 0 4 15,-2-1-4-15,4-16-2 16,4-1 7-16,-1 3-8 0,8 1 2 16,-3 7 1-1,5 3-3-15,0 4 3 0,0 0-6 16,0 1 3 0,0 16 7-16,-2 3-7 0,-12-2 4 15,-6-3 1-15,-8-3-3 16,5-6 8-16,-5-3-6 15,0-3-1-15,8 0 10 16,6 0-6-16,3-16 5 16,1-2 0-16,8-9-6 15,2-8 3-15,0-6-4 16,0 1-1-16,0 5 9 16,0 12-9-16,0 8 1 0,0 3 0 15,-5 10-3 1,1 2 1-16,-3 0-10 0,-5 0-18 15,3 7-19 1,7 5-28-16,-5-3-25 0,7-1-94 16</inkml:trace>
  <inkml:trace contextRef="#ctx0" brushRef="#br0" timeOffset="69367.84">16074 7365 313 0,'43'-8'19'0,"17"0"52"16,0-3-36-16,-17 4-36 15,-13-3-7-15,-13 6-58 16,-13-2-28-16,-4 6-31 15</inkml:trace>
  <inkml:trace contextRef="#ctx0" brushRef="#br0" timeOffset="69564.06">16087 7197 342 0,'0'-2'35'16,"0"2"29"-16,0 0-38 16,0 0-30-16,0 0-1 15,0 11-28-15,0 3-62 16,0 1-127-16</inkml:trace>
  <inkml:trace contextRef="#ctx0" brushRef="#br0" timeOffset="69845.14">16941 6611 334 0,'0'-2'69'15,"0"2"-43"-15,-9 19 21 16,-12 16-8-16,0 11-20 16,-1 2-3-16,-6 1-1 15,-4 1-14-15,-8-7 6 16,-3-2-4-16,-6-7-6 16,6-5-13-16,4-4-58 15,1-7-81-15</inkml:trace>
  <inkml:trace contextRef="#ctx0" brushRef="#br0" timeOffset="70445.84">15721 7615 418 0,'-11'-7'60'0,"8"7"-57"16,3 0 51-16,0 0-48 0,-2 0-7 15,2 0 4-15,0 0-4 16,0 0-1-16,0 0 7 16,0 0-11-16,0 0-2 15,0 0-6-15,0 0-4 16,0 0 6-16,0 0 3 16,0 0 6-16,0 0 8 15,-7 0-8-15,-2 0 4 0,0 0 1 16,-5 0-1-16,-5 6 10 15,8-5 1-15,-5 2 1 16,2-3 13-16,3 0-5 16,1 0 9-16,1-4-7 15,9-11-20-15,0-3 1 16,23-3-5-16,5 6-3 16,2 3 7-16,-7 8-8 15,4 4 4-15,-13 0 2 16,0 16-3-16,-14 17 12 15,0 7 6-15,-14 5-3 0,-11-1 7 16,-5-1-19 0,-2-8 1-16,-7-1-3 0,-1-7-19 15,6-5-51-15,-1-5-49 16,3-9-81-16</inkml:trace>
  <inkml:trace contextRef="#ctx0" brushRef="#br0" timeOffset="70652.15">15452 7595 68 0,'0'-2'254'0,"0"2"-237"16,0 0 52-16,0 9-33 16,0 14-33-16,0 5 20 0,0 2 2 15,0 5-8-15,-9-3 0 16,-10-1-17-1,-6 0-4-15,-3-7-5 16,-4-2-41-16,0-8-23 0,2-7-70 16</inkml:trace>
  <inkml:trace contextRef="#ctx0" brushRef="#br0" timeOffset="70878.17">15240 7640 277 0,'0'-2'68'16,"0"2"-19"-16,2 0 20 0,-2 0-51 16,0 16-3-1,0 12 3-15,-11 5 4 16,-10 2 11-16,0 0-13 16,-9-1-13-16,6-3-4 15,-6-2-6-15,0-6 3 0,2-5-35 16,-2-7-48-16,5-6-23 15,-3-5-126-15</inkml:trace>
  <inkml:trace contextRef="#ctx0" brushRef="#br0" timeOffset="71087.83">15221 7400 385 0,'0'-4'47'0,"0"4"8"16,0 0-1-16,0 0-52 15,0 0 1-15,0 0-19 16,0 0-25-16,0 2-23 16,-11 15-59-16,-10 1-179 15</inkml:trace>
  <inkml:trace contextRef="#ctx0" brushRef="#br0" timeOffset="71680.08">15007 7456 313 0,'-4'0'40'0,"-1"0"-2"16,3 0 26-16,-7 0-50 15,-5 2 3-15,-2 6 5 16,2-3-18-16,3 2 12 15,2 0-8-15,1 1-10 16,-3 1 5-16,7 1-4 16,-3-2-4-16,-1 3 11 15,4-1-10-15,-3 1 4 16,3 1 2-16,-1-4-7 16,1 1 9-16,-2-4-5 15,6-5-3-15,0 3 9 0,0-3-11 16,0 0 7-16,6 0 5 15,9 0-6-15,13 0 4 16,4 0-4-16,-2-7-2 16,-2 3 8-16,-7 4-8 15,-10 0 6-15,-9 0 1 16,-2 12-3-16,0 13 2 16,-13 11-3-16,-15 2-3 15,5 1 8-15,-5-2-9 16,5-7 4-16,-5-6-1 15,6-7-2-15,-6-5 6 16,-4-7-6-16,0-2 1 0,-10-3 8 16,1 0-11-1,-6-3 8-15,11-11-1 0,1-4 12 16,12-3 6-16,5-1-6 16,8-7 7-16,10-9 5 15,0-3-19-15,8-5 3 16,12 0-2-16,1 9-6 15,7 3 2-15,-7 10-5 16,-3 4-5-16,-7 6 4 16,1 9-35-16,-10 5-28 15,-2 0-37-15,0 0-72 16</inkml:trace>
  <inkml:trace contextRef="#ctx0" brushRef="#br0" timeOffset="77744.07">31493 8361 365 0,'0'-9'61'0,"0"4"18"0,0 0-22 16,0 3-27-16,0 2-11 16,0 0-1-16,0 0-10 15,0 0-2-15,0 0 2 16,0 0-7-16,0 0 1 15,0 0-1-15,-7 11-5 16,-8 7 7-16,-6 6-5 16,-5-2 0-16,6 1-5 15,-3 2-4-15,2-3 2 16,0-1 7-16,1-1-2 16,8-3 8-16,3 0-7 0,9-5 1 15,0 1 4 1,0-5-5-16,13-2 1 0,13-4-2 15,6-2-6-15,3 0 7 16,-1 0-10-16,-1 0 4 16,-13 0 12-1,-10-2-5-15,-10 0 5 0,0 2 13 16,0 0-6-16,-26 0 10 16,-15 0-19-16,-14 0-1 15,6 0 6-15,6 0-8 16,8 0 4-16,12 0 3 15,2 0 3-15,10-2 12 16,1-12-2-16,8-5 2 0,2 0-4 16,0-1-7-16,0 1 5 15,0 7-5-15,0 2-5 16,0 7 6-16,0 3-6 16,0 0-5-16,0 0 1 15,0 0-8-15,0 3 3 16,0 14 5-16,0 10-2 15,10 7 7-15,1 5-8 16,2 5 2-16,4 3 7 16,-9-1-9-16,0-5 6 15,-3-2-3-15,-5-5-3 16,0-5 7-16,0-10-7 0,0-7 1 16,0-7 6-1,0-5-22-15,0 0-17 0,0 0-31 16,0 0-39-16,0 0-65 15</inkml:trace>
  <inkml:trace contextRef="#ctx0" brushRef="#br0" timeOffset="78000.12">30932 8944 227 0,'0'0'167'0,"0"0"-121"15,0 0 40-15,30-3-60 16,2-2-8-16,7 1 3 16,-9 3-16-16,0 1 1 15,-16 0-4-15,-5 0-6 16,-9 0-6-16,0 0-76 15,-23 5-87-15</inkml:trace>
  <inkml:trace contextRef="#ctx0" brushRef="#br0" timeOffset="83816.08">30527 8635 248 0,'-5'-20'186'0,"-4"11"-115"16,4 4 19-16,5 5-46 15,0 0-20-15,0 0-5 16,0 0-12-16,0 0 4 15,0 0-4-15,0 0-7 16,0 0 8-16,0 5-10 16,0 4 3-16,0 2 2 15,0 2-7-15,0 1 7 16,0-2-6-16,-4 4-2 16,-13-2 1-16,-5 4-5 15,-1 1-1-15,-7 2 7 0,0-1-5 16,0-1 8-16,2-2-1 15,7-3-2-15,3-2 6 16,2-4-5-16,5-1 0 16,4 0 1-16,4-7-4 15,3 3 5-15,-5-3-3 16,5 0-2-16,0 0 8 0,0 0-7 16,0 2 1-1,0-2 0-15,10 2-1 16,15-2 4-16,2 0-3 15,11 0-1-15,5 2 8 0,4 1-8 16,-8 0-1 0,-7 4 3-16,-11 0-5 0,-12 6 8 15,-9 2-6-15,0 6 1 16,0 1 8-16,-28-1-6 16,-2-1 3-16,-4-1 2 15,4-4-5-15,-3-7 4 16,6-2-2-16,4-6-2 15,-1 0 6-15,4 0-7 16,4 0 3-16,0 0 3 16,6 0-4-16,1 0 6 15,3 0-5-15,-9 0 0 16,0 0 5-16,-6 3-8 0,0 13 4 16,3 4 1-1,-3 6-2-15,0 1 5 0,3-3-3 16,-3 0-1-16,3 2 6 15,-1-6-8-15,3-3 1 16,5-2 1-16,4-9-4 16,5 0-8-16,2-4-25 15,0-2-36-15,0 0-5 16,0-6-60-16</inkml:trace>
  <inkml:trace contextRef="#ctx0" brushRef="#br0" timeOffset="84144.07">30311 8374 163 0,'0'-9'178'15,"0"5"-118"-15,18 1 5 16,14 2-26-16,7-4-6 16,5 2-10-16,-1-4-8 0,-3 1-12 15,-10 2-5-15,-10 0 5 16,-3 4-19-16,-11 0-30 15,-6 0-28 1,0 0-48-16,-4 4-150 0</inkml:trace>
  <inkml:trace contextRef="#ctx0" brushRef="#br0" timeOffset="84424.02">30412 9261 413 0,'0'0'78'15,"0"-1"-8"-15,2-8-15 16,9 2-34-16,-3 2-5 15,-4 1-9-15,-4 1-2 16,0 0-9-16,0 1-28 16,0-3-38-16,-23 3-62 0,-5-3-184 15</inkml:trace>
  <inkml:trace contextRef="#ctx0" brushRef="#br0" timeOffset="84671.03">30131 8610 450 0,'-5'-9'43'0,"5"9"16"15,0 0-37-15,0 0-25 16,0 0-2-16,0 0 0 16,0 0-35-16,0 0-35 0,0 9-73 15</inkml:trace>
  <inkml:trace contextRef="#ctx0" brushRef="#br0" timeOffset="85180.08">29903 8715 386 0,'-9'-2'102'0,"7"2"-32"15,2 0-19-15,-5 0-43 16,0 19-9-16,0 3 5 16,-1 1-2-16,-1 2-4 15,-3-2 4-15,1-5-5 16,-2-1-4-16,-3-5 10 16,-4-3-8-16,-1-7 6 15,6-2 2-15,-2 0-2 16,2 0 9-16,1-2 6 15,1-15 0-15,2-4 0 16,7-1-12-16,2 0-3 0,0 3 1 16,0 4-4-16,0 6 4 15,0 6-8-15,0 3 3 16,0 0 4-16,0 0-8 16,0 0 4-16,0 17 1 15,-17 0 2-15,-6 7 5 16,-7-2-5-16,5 2 0 15,2 0 5-15,4-2-8 16,8 3 4-16,7-2-11 16,-2-2-31-16,6 0-22 15,0-4-33-15,0-3-93 16</inkml:trace>
  <inkml:trace contextRef="#ctx0" brushRef="#br0" timeOffset="85420.57">29633 9193 410 0,'17'-2'52'15,"26"-12"37"-15,13 1-34 16,-5-1-45-16,-10 2 5 15,-11 3-14-15,-17 3 1 0,-5 4 0 16,-4 0-18-16,-4 2-54 16,0 0-69-16,-21 0-154 15</inkml:trace>
  <inkml:trace contextRef="#ctx0" brushRef="#br0" timeOffset="86204.15">29139 8628 260 0,'-9'-6'192'15,"7"4"-134"-15,2 2 32 16,0 0-59-16,0 2-21 15,0 19 2-15,6 8-11 16,1 10 2-16,0 8-3 16,-3 1-2-16,-2 0 9 15,-2-9-12-15,0-8 1 16,0-6-7-16,-13-10 2 16,-10-5 3-16,3-6-5 15,-1-4 10-15,0 0 6 16,3 0-5-16,-3-14 1 0,10-11 0 15,3-4-3-15,6 2-2 16,2 6-6-16,0 11 2 16,0 8 6-1,0 2-8-15,10 0 3 0,-6 7 3 16,-2 10-9-16,-2 7 8 16,0-2 4-16,-6 1-2 15,-11-6 7-15,4-5-5 16,-8-2 2-16,2-6 3 15,3-1-7-15,0-3 3 16,7 0-1-16,-3 0-3 16,5-15 3-16,5 2-11 15,-3 3 3-15,3 6 3 0,2 4 2 16,0 0 5 0,0 4-6-16,0 17 2 15,0 5 6-15,0 2 2 0,-19-1 11 16,-1-5-4-16,-3-5-7 15,0-5 6-15,-3-5-4 16,11-5-2-16,-4-2 8 16,8 0-10-16,2-2 7 15,6-15-3-15,-2-8-9 16,3-5 8-16,2-2-6 16,0 3-4-16,0 11 9 15,0 9-7-15,0 7 6 16,0 2-4-16,0 0-2 15,0 0 4-15,-11 19-6 16,-8 3 5-16,-4 3 7 16,3-4-6-16,3-4 0 0,4-7-2 15,-4 0-7-15,13-3-19 16,-5-4-50-16,-3-3-19 16,12 0-87-16</inkml:trace>
  <inkml:trace contextRef="#ctx0" brushRef="#br0" timeOffset="86536.08">28833 8470 118 0,'0'0'246'0,"0"0"-235"16,0 7 48-16,0 15-27 0,-19 4-30 15,1-4-2-15,-5-3 7 16,-5-7-7-16,5-1 3 16,0-5-1-16,0-4-2 15,7-2 7-15,7 0 1 16,-3 0 1-16,12-2 23 16,-5-7-16-16,3 4 4 15,2 5-6-15,0 0-10 16,0 0-3-16,0 0-9 15,0 4-3-15,0 10-5 16,0 9-47-16,-13 0-1 0,-2 1-50 16,0-3-124-16</inkml:trace>
  <inkml:trace contextRef="#ctx0" brushRef="#br0" timeOffset="86812.02">29312 8285 353 0,'0'-7'55'0,"0"7"-18"15,0 0 1-15,0 0-44 16,0 0 2-16,-6 2 8 15,-16 19-5-15,-1 8 9 16,-7 6-1-16,-2 3-8 16,4-1 4-16,5-7-22 15,-7-1-52-15,0-3-44 16,-2-6-160-16</inkml:trace>
  <inkml:trace contextRef="#ctx0" brushRef="#br0" timeOffset="87300.12">28163 8847 458 0,'-10'-7'66'0,"10"7"26"16,0 0-44-16,0 0-41 0,0 0-4 16,0 0 5-16,8 0-8 15,3 0 0 1,10 5 5-16,-1 7-8 15,3 0 3-15,-2 2 0 0,-3 2-8 16,1 0 7-16,-15 4-13 16,-4-2-8-16,0 1 6 15,-11-5-12-15,-14-2 11 16,-5-5 7-16,0-5 1 16,2-2 12-16,7 0-3 15,8-4 0-15,-1-17 7 16,11-4-10-16,3-4 4 0,0-6-6 15,0 6-5-15,17 7 9 16,4 11-12-16,-6 11-13 16,2 0-7-1,-8 2-26-15,-9 12-89 0</inkml:trace>
  <inkml:trace contextRef="#ctx0" brushRef="#br0" timeOffset="95596.07">31332 9847 214 0,'-2'-10'141'0,"0"5"-73"15,-7 3 12-15,6-1-22 0,1 3-31 16,2 0-11 0,0 0-4-16,0 0-7 15,0 15 21-15,2 5-6 16,10 1-2-16,-3 0-10 0,-2-1-4 16,7 1-2-1,-3 4 3-15,5-1-6 0,8 4 2 16,-4-2 1-16,1 1-4 15,2 1 4-15,-3-4-2 16,-6 3-3-16,-5-3 6 16,-9 2-6-16,0-4 0 15,0 0 0-15,-15-5-1 16,-6-5-2-16,-9-4-2 16,-7-4-7-16,3-4 8 15,4 0-2-15,2-2 5 16,9-17 4-16,10-8-4 15,7-8 1-15,2-5-9 16,0-3-2-16,7 4 10 0,6 3-7 16,-1 10 5-16,2 9-4 15,-7 6-6-15,2 10-3 16,-4 1-13-16,-3 0-11 16,-2 0-5-16,0 6-35 15,-2 9-67-15</inkml:trace>
  <inkml:trace contextRef="#ctx0" brushRef="#br0" timeOffset="95860.06">30975 10278 238 0,'0'-13'85'0,"5"1"-73"15,22 4 70-15,9-1-45 16,-14 6-33-16,-1 1 3 16,-10 2-10-16,-3 0-7 15,-8 0-30-15,0 0-56 16,-6 5-82-16</inkml:trace>
  <inkml:trace contextRef="#ctx0" brushRef="#br0" timeOffset="97367.15">30607 10028 380 0,'-13'-9'65'0,"4"1"-9"15,1 8-27-15,8 0-29 16,0 0-1-16,0 7 7 15,-7 7-6-15,-4 1 0 16,-5-2 3-16,-2 7-5 16,-3-4 4-16,-7-4-1 15,7-2-1-15,1-7 3 16,6-3-2-16,5 0 5 16,-3 0 4-16,7-3-3 0,1-11 1 15,4-8-4-15,-5-5-2 16,5-2 5-16,0-4-4 15,0 2-3-15,0 0 7 16,0 6-4-16,0 6 3 16,0 7-1-16,0 8-2 15,-2-1-1-15,2 3-3 16,0 2-3-16,-2 0 1 16,2 0-15-16,0 0-6 15,-5 0-12-15,-2 11-34 16,-7 7-48-16,3 8-117 0</inkml:trace>
  <inkml:trace contextRef="#ctx0" brushRef="#br0" timeOffset="97592.12">30412 10336 396 0,'-5'-4'27'16,"5"2"41"-16,0 0-25 15,0 2-40-15,0 0-2 0,0 0-1 16,0 0-18-16,-7 0-32 16,-2 0-52-16,-7 0-192 15</inkml:trace>
  <inkml:trace contextRef="#ctx0" brushRef="#br0" timeOffset="98219.07">30101 9931 368 0,'-12'-5'75'0,"12"5"-16"0,0 0 3 16,0 0-58-16,0 0-7 15,0 5 8 1,0 12-7-16,7 5 3 0,-2 5-1 16,0 4-3-16,-5 1 5 15,0-3-4-15,0-5 1 16,-19-7 3-16,1-5-3 15,4-7 4-15,-2-2-2 16,6-3 0-16,1 0 3 16,3 0-3-16,-4-6 1 0,1-8 3 15,7-1-10-15,-3 4 0 16,5 10 2 0,0 1 0-16,0 0-3 15,0 1 0-15,5 18 4 16,-5 2 4-16,0-1-5 0,0 1 4 15,-16-4 2-15,-7-5 0 16,-7-5 2-16,2-7-1 16,3 0-1-16,-5 0 3 15,9 0-3-15,5-15 1 16,4-1-2-16,10-3-3 16,-5 7-1-16,7 3-1 0,0 6-1 15,0 3 5 1,0 0-3-16,0 5 2 15,0 16-1-15,-11 6 5 16,-12 2 2-16,-7 0-4 0,0-5-2 16,-2-3 3-1,2-4-3-15,9-7 0 0,3-4-1 16,10-2-17-16,8 0-32 16,0-1-27-16,0-1-27 15,0-2-99-15</inkml:trace>
  <inkml:trace contextRef="#ctx0" brushRef="#br0" timeOffset="98452.13">29668 9985 315 0,'0'-7'77'16,"10"1"-29"-16,24-1 37 16,3 2-62-16,-5 1-18 15,7-1-3-15,-9 5-18 16,-9 0-35-16,0 0-36 16,-21 0-115-16</inkml:trace>
  <inkml:trace contextRef="#ctx0" brushRef="#br0" timeOffset="98725.06">30400 9547 363 0,'-9'0'45'0,"0"0"-45"16,-3 11 24-16,-8 18-6 15,-10 2-11-15,2-2 1 16,-4-3-7-16,-5 0-2 0,0-6 5 16,2 1-18-16,-1-3-49 15,1 1-94-15</inkml:trace>
  <inkml:trace contextRef="#ctx0" brushRef="#br0" timeOffset="99291.99">29601 9936 287 0,'-25'-3'39'0,"7"3"-38"15,1 2 20-15,2 16-16 16,-4 5 1-16,0 2-10 16,6 0 6-16,-8 0-2 15,1-4 0-15,3-1 4 16,8-6-4-16,7-2 3 15,0-7 9-15,-4-3-4 16,6-2-4-16,0 0 0 16,0 0 3-16,17 0 6 15,13-2-12-15,9-3 2 0,5 0 1 16,-5 5-3-16,-14 0 8 16,-7 0 2-16,-8 0-4 15,-10 2 1-15,0 15-8 16,-19 7 10-16,-15 8 0 15,-5 1-8 1,-3-1 0-16,5-7-3 0,5-4 1 16,0-4 2-16,9-9-2 15,-5-6 2-15,6-2 3 16,1 0 2-16,4-12 11 16,4-15-2-16,4-9 3 15,7-8-6-15,2-4-8 0,0-8-4 16,0 6 2-16,2 8-7 15,7 16 3-15,-5 15-10 16,3 11-8-16,-7 0-27 16,0 0-47-16,-9 8-96 15</inkml:trace>
  <inkml:trace contextRef="#ctx0" brushRef="#br0" timeOffset="99908.1">28865 10014 388 0,'-7'-7'56'16,"7"3"-24"-16,0 2 41 16,5 2-64-1,15-4-6-15,10 1 1 0,3 2 0 16,1-3-7-16,5 1 4 15,0 2-3-15,1 1 1 16,-10 0 4-16,-8 0-6 16,-10 0-2-16,-12 5 3 15,0 10-13-15,-23 6 10 16,-18 4-11-16,-6-1-8 16,4 0 2-16,1-8-3 0,1-6 6 15,6-5 18 1,8-5 0-16,1 0 3 15,5-3 3-15,8-11 4 16,1-7 6-16,3-4-6 0,9 1 1 16,0 0-2-16,0 8 0 15,0 3-4-15,0 8-3 16,12 2-6-16,8 3 7 16,1 0-7-16,2 0 0 15,2 12-2-15,-13 8-4 16,-10 0 5-16,-2 1-3 15,-14-1 3-15,-23-3 7 16,-6-5-5-16,-6-3 4 0,6-4 3 16,4-5-2-1,9 0 7-15,7 0 8 16,4-15 3-16,10-8 1 16,7-6-4-16,2-4-4 0,0-3-1 15,9 3-12-15,-3 6 7 16,2 11-5-16,-6 10-1 15,-2 6 0-15,0 0-27 16,0 0-30-16,-21 16-56 16,-13 4-180-16</inkml:trace>
  <inkml:trace contextRef="#ctx0" brushRef="#br0" timeOffset="100438.9">28358 9933 323 0,'-23'0'5'0,"3"0"11"0,1 0 24 16,6 15-37 0,-6 1-3-16,8-2 1 0,-1 2-8 15,-2-1 6-15,2 0 0 16,3-3-1-16,0 0 3 15,5-3-2-15,4-3 1 16,0-4 1-16,0 0-4 16,0-2 1-16,0 0-1 15,11 0 8-15,21 0 1 16,7 0-4-16,10-7-1 0,-8-2 2 16,-1 5-3-16,-8 1 9 15,-12 3 3-15,-17 0-1 16,-3 4-1-16,0 23-2 15,-23 9 11-15,-17 5-7 16,-3 0-6-16,2-5-5 16,-4-5 0-16,11-10-2 15,4-8 2-15,7-8-1 16,5-5 1-16,6 0 7 16,3-14 6-16,2-9 1 15,3-8-7-15,4-5 1 16,-5-5 2-16,2-7-10 15,3-1-1-15,0 3 1 0,0 9-2 16,0 12-1-16,-2 11-6 16,2 10-12-16,0 4 6 15,-9 0-37-15,-2 0-44 16,-10 12-108-16</inkml:trace>
  <inkml:trace contextRef="#ctx0" brushRef="#br0" timeOffset="101099.08">27723 9864 227 0,'-7'-3'204'15,"7"-2"-194"-15,0 5 39 16,7 0-17-16,5 0-23 15,8 0-6-15,3 0-1 16,3 2-1-16,-1 6-2 16,-5 2 3-16,-1 4-5 15,-6-2-6-15,-7 5 0 16,-6-1-5-16,0 0 2 16,-12 1 2-16,-8-3-2 15,-6-3 9-15,3-5 1 16,2-4 1-16,10-2 3 0,-6 0-2 15,6 0 8-15,2-12 3 16,5-5 0-16,-6-4-5 16,10 1-5-1,0-1 1-15,-5 4 2 0,5 5-7 16,0 6 2-16,0 4 0 16,0 2-2-16,0 0-1 15,0 2-4-15,0 18-10 16,0 11 11-16,0 5 3 15,-13-4 4-15,-6 0-1 16,-4-3 0-16,-5-9 3 16,4-6-2-16,-6-4-1 0,0-8 5 15,4-2-4 1,5 0 3-16,6 0 1 0,-2-15 0 16,13-6 4-1,-1 0-5-15,5 1-3 0,0 3 1 16,18 7-6-1,10 6 6-15,-7 4-2 0,4 0 0 16,-5 4 5-16,-1 21-3 16,-10 6 7-16,-9 5 8 15,0 2-8-15,-11-3 0 16,-12-2-4-16,-12-7-4 16,1-6 1-16,2-5-35 15,-7-6-45-15,-1-9-102 0</inkml:trace>
  <inkml:trace contextRef="#ctx0" brushRef="#br0" timeOffset="101759.72">27143 10096 221 0,'0'-7'0'0,"-5"0"44"16,3-1-17-16,0-6-24 16,-10-6 4-16,3-2-5 15,0-3 2-15,2-6 15 16,2-2-12-16,-2 1 6 16,3 3-5-16,-5 8 16 0,9 11-2 15,0 3-7-15,0 0-2 16,0 1-7-16,13-3-6 15,13 2 4-15,1 0-3 16,1 2 0-16,13 2 3 16,8 3-1-16,-8 0 4 15,-1 0 4-15,-18 0 4 16,-12 0 4-16,-10 0-15 16,0 0-6-16,-10 15 11 15,-18 9-8-15,-4 7 1 16,-2 3-3-16,-5 0-5 15,7-1-9-15,-10 0 0 16,12-4-3-16,-7-4 14 0,3-6 2 16,4-7 2-16,4-5 0 15,4-5-1-15,3-2 4 16,5 0-3-16,3 0 0 16,0-19 5-16,1-2-3 15,5-4 1-15,5 5-3 16,0 6-2-16,0 3 3 15,15 7-5-15,0 4 2 16,11 0 3-16,-5 0-3 16,-6 11 2-16,-5 9-2 15,-5 7 1-15,-5 5 7 16,-15 2-2-16,-17-1 2 0,-2 0 12 16,-5-1-13-16,2-7-1 15,5-7-3-15,9-5-2 16,6-8 0-16,13 0-36 15,4-5-44-15,0 4-47 16</inkml:trace>
  <inkml:trace contextRef="#ctx0" brushRef="#br0" timeOffset="101924.07">27102 10409 417 0,'0'0'19'0,"0"-6"8"16,0 6 19-16,0 0-51 16,-7 0-22-16,-7 0-48 15,-12 0-126-15</inkml:trace>
  <inkml:trace contextRef="#ctx0" brushRef="#br0" timeOffset="102427.06">26584 9968 303 0,'0'-11'105'0,"0"7"-61"15,0 4 27-15,0 0-42 16,0 0-22-16,0 0 2 16,0 0-9-1,0 0 2-15,0 4 0 0,4 3-2 16,1-1 2-16,6 0-2 16,-3 3 0-16,-4 0 3 15,3 2-6-15,-7 3 2 16,0 5 0-16,-7 3-3 15,-16 0-7-15,-9 0 4 16,-3-1-4-16,5-2-3 0,9-4-18 16,8-5-17-16,1-6-31 15,3-1-62 1</inkml:trace>
  <inkml:trace contextRef="#ctx0" brushRef="#br0" timeOffset="102899.06">26236 9957 338 0,'-5'-1'102'16,"5"-4"-54"-16,0 5 16 15,0 0-44-15,0 0-13 16,0 0 9-16,0 0-5 15,0 0 1-15,0 9 12 0,5-4-20 16,7 2-2 0,6-1-3-16,-4 1 1 15,2-2 1-15,-4 2-4 16,-10 1 1-16,-2 2 4 16,0 6-10-16,0 4 5 15,-12 4 2-15,-10 5-5 0,-6 0 6 16,0 0-23-16,3-1-8 15,-5-4-26 1,0-3-15-16,2-6-48 0,-2-7-123 16</inkml:trace>
  <inkml:trace contextRef="#ctx0" brushRef="#br0" timeOffset="103120.07">26047 10003 270 0,'-21'4'60'0,"10"17"-1"16,7 8 16-16,-3 3-47 15,-3 2-4-15,-1 3 10 16,-10 1-19-16,-1-1-4 16,-14-4-10-16,4-4-3 15,0-2-8-15,4-4-52 16,6-5-44-16,1-6-97 15</inkml:trace>
  <inkml:trace contextRef="#ctx0" brushRef="#br0" timeOffset="105036.08">25617 9929 234 0,'-11'-10'235'15,"-6"3"-176"-15,6 2 28 16,9 5-51-16,2 0-30 16,-8 0 3-16,4 0-10 15,-5 3 2-15,0 1-1 0,-1 1-2 16,-1 0 1-1,2-3-7-15,1-2-8 16,4 0 9-16,-5 0-1 16,2 0 6-16,2 0 1 0,-4 0 1 15,2-7 1-15,3-5-1 16,-1-5-1-16,3 5 7 16,2-4-10-16,0 0 3 15,0 3 1-15,0 5-2 16,0 3-1-16,9 5 1 15,9 0-2-15,12 0 6 16,-7 15-5-16,-2 12 2 0,-10 6-3 16,-11 3 4-1,0-2 3-15,-13 0 7 16,-15-5-5-16,3-9 3 16,-3-8-8-16,-2-3 2 15,10-9 1-15,-1 0-2 0,0 0 4 16,10-9-4-16,-1-11-1 15,3 2 4-15,4 5-5 16,5 5 3-16,0 8-2 16,-2 0-1-16,0 0-1 15,-5 13-4-15,-7 17 5 16,3 12 9-16,-8-1-1 16,-2-4 3-16,5-6-5 15,2-5-4-15,3-8 2 16,2-6-4-16,-1-5-5 15,8-3-10-15,-3-1-22 16,3 2-7-16,2-3-41 0,0 0-29 16,0-2-106-16</inkml:trace>
  <inkml:trace contextRef="#ctx0" brushRef="#br0" timeOffset="105251.85">25442 9585 458 0,'-7'-7'49'16,"7"7"38"-16,0 0-57 16,0 0-29-16,-2 0-4 15,-5 0 4-15,-3 15-8 0,6 6-25 16,-5 0-37-16,-8 1-52 15,2-1-124-15</inkml:trace>
  <inkml:trace contextRef="#ctx0" brushRef="#br0" timeOffset="105464.07">25161 9616 294 0,'-9'0'122'0,"4"6"-103"0,5 29 62 16,0 10-10-16,0 8-41 16,10-2-5-16,-8-5-12 15,-2-5-14-15,0-1 0 16,-2-8-16-16,-28-3-53 16,-2-5-49-16,-8-8-192 15</inkml:trace>
  <inkml:trace contextRef="#ctx0" brushRef="#br0" timeOffset="106208.05">24629 10047 280 0,'-7'-11'79'15,"7"9"-86"-15,0-1 39 0,0-6-20 16,0 2-12-16,-4-5-8 16,2-1 6-16,-7-1-8 15,-3-2 12-15,3-1-1 16,-8 0 0-16,8 1 4 16,5 1-2-16,-5 1 3 15,9 6 3-15,0 1 9 16,0 2-4-16,0 0-9 0,0 1-4 15,18-1 3-15,5 4 3 16,5 1-4-16,4 0 1 16,7 0-4-1,3 0 0-15,-6 15 3 0,1-1 0 16,-7 1 5-16,-17-5 5 16,-5-3-9-16,-8-4-4 15,0-3-1-15,0 0 4 16,0 0 3-16,0 0-3 15,0 0 0-15,0 0-2 16,0 0 1-16,0 0 3 16,0 0-5-16,-8 0-1 15,-1 0 0-15,-6 0-1 0,-4 0 2 16,2 0-1 0,-3 0-1-16,6 4 6 0,-4 1-5 15,-1 2 2 1,4 2-1-16,-4-1-1 0,-4 6 3 15,-3-1-2-15,2 3 1 16,3 1 5-16,-5 4-1 16,3 2-1-16,3 2 4 15,-1 2-3-15,0-1 4 16,5 5-5-16,2 1 1 16,5-1 4-16,7 1-2 15,2-1-1-15,0 1 2 0,23-6-1 16,7-3-3-1,9-4-4-15,6-9-1 16,11-8 3-16,-3-2-7 16,-4 0-17-16,-4-17-4 0,-8-7 5 15,-14-9 3-15,-4-6-8 16,-19-7-21-16,2-1-39 16,-2-1-80-16</inkml:trace>
  <inkml:trace contextRef="#ctx0" brushRef="#br0" timeOffset="106428.06">24588 9578 464 0,'-9'-5'13'0,"9"5"48"15,0 0-5-15,0 0-56 16,0 0-3-16,0 0-4 16,0 10-33-16,-10 14-24 15,-10 4-44-15,-3 1-171 16</inkml:trace>
  <inkml:trace contextRef="#ctx0" brushRef="#br0" timeOffset="106679.06">24280 9919 290 0,'-7'-3'144'0,"7"3"-131"16,0 0 71-16,0 3-36 15,0 23-26-15,-2 14 27 16,-10 6-30-16,-6 0 1 15,-10 2-10-15,-2-4-6 16,-2-6-1-16,-8-6-7 16,10-6-15-16,0-9-53 15,5-6-42-15,-4-11-72 0</inkml:trace>
  <inkml:trace contextRef="#ctx0" brushRef="#br0" timeOffset="107121.07">23964 10007 407 0,'-14'0'9'16,"12"0"23"-16,2 0 27 16,-2 0-52-16,2 0-5 15,0 0-3-15,0 0-1 16,0 0 3-16,0 0-16 15,0 0-11-15,0 0-1 16,0 2 0-16,0-2-4 16,0 2 7-16,0 1 12 0,-7-3 14 15,-5 1-3-15,-6 2 8 16,2-3 10-16,-3 0 6 16,3 0 11-1,5 0-1-15,8 0 10 0,3-11-9 16,0-3-23-16,10-5-5 15,15 2 0-15,0 5-7 16,-2 8 3-16,-4 4-3 16,-8 0 2-16,-11 29 4 0,0 10 9 15,-11 12 0 1,-19 0 8-16,0 0-2 0,-9-6-15 16,4-2-5-16,-4-11-2 15,0-3-17-15,0-5-38 16,-5-10-39-1,1-8-66-15</inkml:trace>
  <inkml:trace contextRef="#ctx0" brushRef="#br0" timeOffset="107361.16">23582 9919 388 0,'-2'0'15'0,"2"0"13"16,0 5 40-16,2 14-24 16,14 3-2-16,-4 6-12 15,-1-2-6-15,-4 6-7 16,-7-1-8-16,0 2-10 16,-28-2-2-16,-4-1-20 15,-7-2-45-15,-2-8-35 16,1-8-65-16</inkml:trace>
  <inkml:trace contextRef="#ctx0" brushRef="#br0" timeOffset="107728.1">23354 9965 371 0,'0'-3'59'16,"0"1"-15"-16,0 2 32 0,0 0-55 15,0 0-9-15,0 0-1 16,2 0-5-16,8 0-6 16,-1 0 1-16,0 0 0 15,3 0-2-15,-1 4 2 16,-2 2-2-16,1 0-2 16,-8 0-4-16,-2 5-15 0,0-1 6 15,-19 5-12-15,-11-5 13 16,5-4 14-1,-5-2 2-15,10-4 4 16,8 0 13-16,5 0-2 0,7-7 0 16,0-13-7-16,7 2-5 15,14-1-3-15,2 5-3 16,-1 3-6-16,-1 10-15 16,-4 1-16-16,-4 0-18 15,-8 0-39-15,-5 3-102 16</inkml:trace>
  <inkml:trace contextRef="#ctx0" brushRef="#br0" timeOffset="108697.08">22921 9782 337 0,'-2'0'39'16,"2"0"7"-16,0 5-6 0,0 19-22 15,7 2-7-15,5 1-5 16,8 4-5 0,3 0 0-16,3-4 2 0,-11-4-3 15,-3-6-1-15,-12-5 4 16,0-3-7-16,-2-1 3 15,-23-4 2-15,-5-4-1 16,-5 0 3-16,1 0-1 16,6-2 6-16,5-15 1 15,2 4 0-15,12 1 3 16,0 6 4-16,9 2-11 0,0 4-2 16,2 0-3-16,14 0 0 15,-14 0 2-15,4 14-5 16,-6 7 3-16,0 0 1 15,-24 4-1-15,1-4 2 16,0-1-3-16,-5-6 1 16,4-1 2-16,-4-4-14 15,9-6-22-15,8 1-24 16,9-4-29-16,2 0-54 16</inkml:trace>
  <inkml:trace contextRef="#ctx0" brushRef="#br0" timeOffset="108925.12">22979 9285 312 0,'0'-7'61'0,"0"7"-45"15,0 0 36-15,0 0-31 16,0 21-8-16,0 2-5 15,0 6-4-15,0 5-3 16,-2 2-2-16,-15 1 0 16,-5 3-26-16,-8-3-35 0,0 6-74 15</inkml:trace>
  <inkml:trace contextRef="#ctx0" brushRef="#br0" timeOffset="109443.73">22564 9904 234 0,'-9'0'68'16,"7"0"-38"-16,0 0 34 15,0 12-47-15,-5 8-13 16,-3 1-2-16,-1 0-3 15,-3 0-1-15,-2-5-2 16,2 0-8-16,-4-7 8 0,1-2 4 16,4-3 0-1,-6-4 4-15,6 0 6 16,-6 0 12-16,8-23 16 16,-1-6-6-16,12-13-6 0,0-8-16 15,0-3 0-15,0 0-3 16,3 7-5-16,4 8-1 15,-5 15 3-15,-2 14-5 16,2 4 1-16,-2 5 0 16,0 0-7-16,0 2 4 15,0 15-14-15,0 5-32 16,-11 3-17-16,-1 6-71 0</inkml:trace>
  <inkml:trace contextRef="#ctx0" brushRef="#br0" timeOffset="109624.07">22401 10307 401 0,'0'-6'12'16,"0"-2"27"-16,0 4 11 15,0 0-44-15,-2-3-13 16,0 1-27-16,-15-1-48 15,2-2-66-15</inkml:trace>
  <inkml:trace contextRef="#ctx0" brushRef="#br0" timeOffset="110335.05">22102 9875 114 0,'-7'-2'184'16,"5"0"-162"-16,2 2 49 15,-2 0-27-15,-6 0-34 16,-5 0 7-16,-3 0 4 16,4 14-14-16,-9 1 6 15,10 1-5-15,-8 3-4 16,10-1 3-16,5 1-5 0,-1-5 2 15,5 1-3-15,0-7-1 16,0 1 0-16,11-8 0 16,15-1 1-16,-3 0 6 15,7 0-7-15,-10-5 2 16,1 2-1-16,-12 3 5 16,-6 0 6-16,-3 0-4 15,0 21-2-15,-16-2 1 16,-10 2-7-16,3-4 1 15,1-2-1-15,-2-1 0 16,1-7 4-16,2-2-5 16,1-5 1-16,1 0 4 15,6 0-3-15,-6-15 1 0,6-6-1 16,3 2-2-16,1 4 2 16,9 8-1-16,0 5-1 15,0 2 3-15,0 0-8 16,-9 9 3-1,-5 13 4-15,-16 4 3 0,-9 3 5 16,-12 0-1-16,-9-3 1 16,-2-4 6-16,0-3-5 15,2-4 0-15,8-7-4 16,1-6 1-16,12-2 0 16,1 0 9-16,16-13-11 15,8-18 4-15,5-10-6 0,2-5 1 16,7 1 0-16,0 3-2 15,0 5 0-15,9 6-3 16,0 8 0-16,-5 7 3 16,2 5-8-16,-4 5-8 15,-2 4-9-15,2-2-18 16,-2 0-14-16,0 2-22 16,-2-5-11-16,-12 0-46 15</inkml:trace>
  <inkml:trace contextRef="#ctx0" brushRef="#br0" timeOffset="110561.09">21248 9791 222 0,'19'-2'76'0,"11"-3"-9"0,22-4 45 16,10-6-50-16,0-2-23 15,0-2-12-15,-13-3-20 16,-15 6-3-16,-15 2-10 16,-12 6-18-16,-7 5-47 15,-7 3-47-15,-25 0-138 16</inkml:trace>
  <inkml:trace contextRef="#ctx0" brushRef="#br0" timeOffset="110736.09">21492 9529 287 0,'0'-9'169'0,"0"6"-120"16,0 1 25-16,0 2-43 16,-9 0-34-16,9 0 1 15,-10 0-39-15,6 12-53 16,-3 5-48-16</inkml:trace>
  <inkml:trace contextRef="#ctx0" brushRef="#br0" timeOffset="112492.07">20811 9871 479 0,'-12'-5'42'0,"5"3"32"0,7 2-31 16,0 0-32 0,0 4 0-16,0 9-6 0,0 8 0 15,0-1 0-15,0 3-2 16,0 4 4-16,-2 0-8 15,-17 0 3-15,-3-2-1 16,-8-2-2-16,0-3 2 16,-3-3-2-16,11-7-1 15,-6-6 2-15,7-4-7 16,3 0-1-16,4 0 1 16,5-14-5-16,9-5 2 15,0 1-11-15,0 1 13 16,9 3 7-16,7 5-3 0,0 7 3 15,5 2 1-15,-10 0-5 16,-2 12 6-16,-6 18 0 16,-3 4 6-16,-3 8 11 15,-19 0-3-15,-13-3 3 16,0-2-3-16,5-6-10 16,3-6-2-16,6-10-4 15,12-10-14-15,4-5-36 16,3 0-43-16,2-5-68 15</inkml:trace>
  <inkml:trace contextRef="#ctx0" brushRef="#br0" timeOffset="112748.96">20597 9676 439 0,'0'0'34'0,"0"0"32"16,16 0-40-16,16 0-15 16,0-3-9-16,0 2-4 15,-2-2 2-15,-13 3-31 0,-6 0-41 16,-11 0-32-16,0 0-135 15</inkml:trace>
  <inkml:trace contextRef="#ctx0" brushRef="#br0" timeOffset="113355.07">20364 9801 327 0,'-12'0'137'0,"10"0"-89"0,2 7 31 16,0 22-40 0,0 7-21-16,0 3-2 0,0 0-16 15,0 3 1-15,-7-1 0 16,-2-6-2-16,-3-3 1 15,-8-12-2-15,-3-6-1 16,2-9 5-16,-7-5-8 16,10 0 4-16,-3-13 3 15,8-13-4-15,3-6 3 16,8 1-10-16,2 2-3 16,0 10 8-16,0 10-3 0,12 6 7 15,-3 3 1-15,2 0-2 16,1 21 1-1,-12 8 3-15,0 3-3 16,-21 4 8-16,-11-7-6 0,4-4 3 16,5-11 4-16,1-5 1 15,3-9 1-15,0 0-5 16,6-4-2-16,-2-19 2 16,13-2-8-16,2-7-7 15,0 6 4-15,0 7-1 16,0 7 8-16,10 11-3 15,-3 1-2-15,-7 5 7 16,0 26-7-16,0 13 12 0,-30 5-1 16,-5 3 1-1,1-4 5-15,-4-9-8 16,14-8-4-16,-4-10 3 16,14-9-13-16,7-6-38 0,-2-6-48 15,9 0-57-15,0 0-224 16</inkml:trace>
  <inkml:trace contextRef="#ctx0" brushRef="#br0" timeOffset="113556.02">20048 10461 371 0,'40'-17'6'16,"-3"3"51"-16,-3 2-50 16,-13 3-16-16,-12 3-34 15,-7 6-69-15,-2 0-124 16</inkml:trace>
  <inkml:trace contextRef="#ctx0" brushRef="#br0" timeOffset="114059.08">19570 10137 379 0,'-12'0'87'15,"10"0"-67"-15,2 0 28 0,0 0-44 16,0 10-8-16,0-1 6 16,4-1-14-16,4-3-10 15,-8-3-20-15,2 0-2 16,3-2 8-16,-5 0 9 16,0 0 13-16,0 0 14 15,0 0 0-15,0 0 7 16,0 0 17-16,-7 0-5 0,-5 0 13 15,-6-2 0-15,-3-9-2 16,7 1-11-16,-2-3 10 16,12-3-4-16,4-1-8 15,0-1-10-15,23-1-3 16,1 9-1-16,6 6-4 16,-2 4 1-16,-7 4 3 15,-10 28 3-15,-11 9 21 16,0 5 1-16,-22 7-10 15,-16-4 4-15,-5-5-10 16,2-5-5-16,-1-10-7 16,1-6-5-16,2-6-23 15,1-7-64-15,11-8-48 0,2-2-136 16</inkml:trace>
  <inkml:trace contextRef="#ctx0" brushRef="#br0" timeOffset="114600.92">19202 9993 297 0,'0'0'146'0,"0"0"-112"0,0 0 30 16,0 14-32-1,7 11-8-15,-5 3-13 0,-2-2-10 16,0-4-2-16,0 2 2 16,-2-9-4-16,-19-2-1 15,-7-7 7 1,0-6-4-16,6 0 3 0,1 0 0 16,7-19-2-16,0-1 5 15,12-1-7-15,2 4 1 16,0 10 6-16,0 2-2 15,9 5 1-15,3 0 3 0,-5 5-6 16,-5 14 3 0,-2 5 5-16,-2 1-6 0,-33 0 5 15,-2-7-4-15,-11-5 7 16,6-7 1-16,1-6-2 16,2 0 5-1,11-5-9-15,12-17 0 0,2-11-2 16,14-6-7-16,0-9 4 15,0 1-2-15,7 5 1 16,2 11 4-16,-9 10-6 16,3 13 3-16,-3 6 0 15,0 2-6-15,0 0 2 16,-3 0-6-16,-6 12-26 16,0 5-6-16,0-3-18 0,4 1-50 15,-2 2-59-15</inkml:trace>
  <inkml:trace contextRef="#ctx0" brushRef="#br0" timeOffset="114848.05">18826 10464 168 0,'32'0'176'0,"15"-7"-145"16,8-8 69-1,2 3-62-15,-8 1-34 16,-17 1-5-16,-18 2 3 16,-5 3-11-16,-9 1-19 0,0 1-36 15,-2-2-84-15</inkml:trace>
  <inkml:trace contextRef="#ctx0" brushRef="#br0" timeOffset="115092.09">18852 9787 421 0,'0'-5'55'16,"4"0"28"-16,26 3-36 15,7 2-40-15,-2 0 0 16,4 0-10-16,-9 0-9 16,-7 0-34-16,-7 2-53 15,-14 7-67-15</inkml:trace>
  <inkml:trace contextRef="#ctx0" brushRef="#br0" timeOffset="115993.11">18467 9997 432 0,'-7'-4'42'0,"7"4"33"15,0 0-37-15,0 0-39 16,15 4 2-16,9 13 2 16,6 1-5-16,-2 1 2 15,2 2-4-15,-14-4-8 16,-7 0 7-16,-9-2-5 0,0-4 6 15,-2-6 5-15,-26 0-1 16,3-5 3-16,-5 0-1 16,0 0 1-1,0-9 5-15,10-13-3 0,1-3-2 16,10-6 4-16,9 2-9 16,0 4-3-16,0 10 0 15,9 10 4-15,0 5 1 16,-1 0-5-16,-8 0-4 15,0 20-3-15,0 5-3 16,0 0 14-16,-17-2-1 0,-4-5 0 16,3-4 5-1,-3-5-2-15,0-6 0 0,1-3 4 16,-3 0-3-16,2 0 1 16,3-7-2-16,4-10 1 15,7 0 2-15,0 5-7 16,7 4 2-16,0 6 5 15,0 2-4-15,0 0 1 16,0 0 1-16,7 8-2 16,0 6 1-16,-7 3-1 15,0 0 0-15,-7-7 5 16,-16 1-1-16,-5-10 2 16,-2-1 4-16,-2 0 2 15,12 0 1-15,1-3-4 0,0-12-2 16,17-4 5-16,2 3-10 15,0-1-1-15,0 7 4 16,0 5-6-16,17 5 6 16,-2 5-2-1,4 28 1-15,-8 13 21 0,-11 10-9 16,0 1-5-16,-11-1-5 16,-12-8-3-16,-7-11 8 15,-2-10-6-15,-5-15 5 16,-2-9 3-16,7-3-8 15,11-15 2-15,2-18-5 0,15-12-3 16,-1-12 2 0,5-4-3-16,0-4 0 0,0 9 2 15,0 17-3-15,7 16-1 16,-5 15-3-16,8 8-6 16,-10 0-1-1,0 6-19-15,0 19-20 0,0 4 0 16,0 3-42-16,0-8-63 15</inkml:trace>
  <inkml:trace contextRef="#ctx0" brushRef="#br0" timeOffset="116220.07">18115 10579 392 0,'48'-7'68'15,"3"-5"-73"-15,0 2 17 16,-21 2-13-16,-12 0-15 16,-16-4-38-16,-2 2-53 15,0-4-76-15</inkml:trace>
  <inkml:trace contextRef="#ctx0" brushRef="#br0" timeOffset="116428.05">17869 9798 394 0,'-12'-7'72'0,"3"7"-57"16,7 0 43-16,-5 0-51 16,5 5-11-16,-6 10-24 15,4 4-59-15,-7 5-84 0</inkml:trace>
  <inkml:trace contextRef="#ctx0" brushRef="#br0" timeOffset="116732.06">17247 9929 475 0,'-9'22'16'16,"9"16"14"-16,0 9 50 16,5 6-42-16,16 2-24 15,-8-4-1-15,4-5-5 0,-11-9-9 16,-6-12 1-16,0-10-3 16,0-7-31-16,0-8-62 15,-6 0-59-15,-15 0-188 16</inkml:trace>
  <inkml:trace contextRef="#ctx0" brushRef="#br0" timeOffset="117455.06">17176 9893 323 0,'-2'-3'66'0,"2"3"-20"16,0 0 9-16,0 0-47 16,0 0-9-16,0 0 3 15,0 0-4-15,0 0-5 16,0 0-4-16,0 0-8 16,0 0 2-16,0 0 3 15,0-3 7-15,0 1 10 16,0-2-5-16,0-1 4 15,0 2 7-15,0-4 2 16,0 3 7-16,0-2-3 16,2-3-6-16,9 1-1 15,8-4-8-15,1 2-2 0,6 1 4 16,1 2-5-16,13 2 3 16,-3 0-6-16,2 5-2 15,-5 0 7-15,-4 10-1 16,-18 12 0-16,-12 9-4 15,0 5 4-15,-12 5 5 16,-11-2-1-16,-2-4-2 16,9-6 5-16,-1-8-6 15,10-9 0-15,5-7 3 16,2-5-7-16,0 0 2 16,0 0-1-16,7-7-1 0,18-11 10 15,12-3-8-15,-2 4 2 16,4 2 1-16,-7 10-4 15,-4 5 3-15,-5 0-1 16,-5 0-2-16,-11 10 3 16,-4 13-1-16,-3 10 6 15,0 1 4-15,0 4-6 16,-14-3 3-16,-7-5-2 16,-4-8-2-16,0-3 4 15,-10-7-5-15,3-6 0 16,2-6 4-16,5 0-4 15,4 0 4-15,4-3 1 16,6-9 1-16,4 5 0 16,5 0-6-16,2 6 0 0,0-1 1 15,0 2-11-15,0 0-4 16,0 0-18-16,0 0-39 16,0 0-70-16</inkml:trace>
  <inkml:trace contextRef="#ctx0" brushRef="#br0" timeOffset="117959.08">16939 10243 396 0,'-9'-8'85'0,"7"6"-83"0,2 2 33 15,-6 0-16-15,4 0-20 16,0 0 0-16,0 0-5 16,2 0-11-16,0 0 3 15,0 0-25-15,0 0-3 16,0 0 9-16,0 0 12 15,0 0 11-15,0 0 11 0,0 0 6 16,0 0 7-16,-16 0 3 16,-3 0 8-1,6 0 1-15,-6-4 1 16,10-4-1-16,5-1 7 0,4-3-10 16,0 0-14-16,4-3-1 15,24 2-8-15,4 5 2 16,-4 8-3-16,-6 0 1 15,-10 4 5-15,-3 23 7 16,-9 9 5-16,0 7 9 16,-28 1-11-16,-4-1-6 15,-9-6-9-15,-3-4-1 16,-2-5-23-16,10-8-38 16,-4-6-38-16,3-7-73 15</inkml:trace>
  <inkml:trace contextRef="#ctx0" brushRef="#br0" timeOffset="118289.08">16235 9813 308 0,'-9'-7'88'0,"9"7"-61"15,0 0 53-15,0 0-31 0,0 19-22 16,0 12-10-16,2 10 1 16,0 13-7-16,5 6 9 15,-7 3-4-15,0-10-9 16,0-9-3-16,0-11-6 15,0-11-2-15,2-7-17 16,3-5-32-16,-3-8-42 16,0-2-34-16,-2 0-201 15</inkml:trace>
  <inkml:trace contextRef="#ctx0" brushRef="#br0" timeOffset="118695.02">16474 9796 208 0,'0'-2'112'0,"0"2"-113"16,0 2 37-16,0 22-5 15,-12 3-28-15,-1 4 7 16,-6 1-10-16,-1-3 1 15,-8 0 3-15,3-4 1 16,-1-7 13-16,-4-1 10 16,9-9-4-16,1-4 6 15,4-1-5-15,9-3 6 16,7 0 6-16,0 0-8 0,0-7-15 16,11-5-9-16,8 2 1 15,2 3 3-15,-1 7-5 16,1 0-2-16,0 0 2 15,-1 24-7-15,-1 5 4 16,-6 7-1-16,-1 1-1 16,-3-1 3-16,8-5-4 15,1-7-4-15,5 3-33 16,0-6-49-16,7-4-63 16</inkml:trace>
  <inkml:trace contextRef="#ctx0" brushRef="#br0" timeOffset="124527.06">31323 11115 352 0,'-4'0'40'0,"-4"0"-1"16,8-5-18-16,0 5-27 16,0 0 7-16,0 0 0 15,0 0-1-15,0 0 5 16,0 0-4-16,0 0 1 16,0 0 7-16,0 0-6 15,0 0 6-15,0 0-3 0,0 0-3 16,0 0 3-1,0 0 0-15,0 0 0 16,0 0 4-16,0 0-6 16,0 0 1-16,0 0 0 15,0 0-5-15,0 0 1 16,0 0-5-16,0 3 0 0,-9 11 9 16,5 5-5-16,-5 2 5 15,7 4 0-15,2 0-1 16,0-3 2-16,0 1 0 15,2-2-2-15,18-3 4 16,8-7-6-16,-1-2 0 16,1-9-4-16,0 0 7 15,-3-3-4-15,3-20 0 16,-5-4 0-16,-5-6 3 16,-6-2-3-16,-5 0 4 15,-7 4-2-15,0 7 2 0,0 8 8 16,0 10 12-1,0 2-9-15,0 4-8 0,0 0-9 16,0 0-1-16,0 0-3 16,0 0-1-16,0 14 9 15,0 13-1-15,0 9 6 16,0 12 1-16,0 0 1 16,-2 5-1-16,-13 1-1 15,6-7-7-15,3-5 2 0,-4-12-5 16,10-9 0-1,0-2-7-15,0-7-38 16,0-4-29-16,0-1-33 16,0-5-98-16</inkml:trace>
  <inkml:trace contextRef="#ctx0" brushRef="#br0" timeOffset="124807.09">31148 11562 378 0,'-4'-4'45'15,"4"-2"16"-15,0 6-24 16,0 0-28-16,15 0 0 15,13 0 2-15,0 0-4 16,-3 0-6-16,-4 0-1 16,-5 0-7-16,-2 0-41 15,-7 0-34-15,-7 0-91 16</inkml:trace>
  <inkml:trace contextRef="#ctx0" brushRef="#br0" timeOffset="125211.28">30849 11451 316 0,'-5'0'65'0,"5"0"-35"16,0 0 5-16,0 22-24 15,-4 9 7-15,-5-6-16 16,-3 0-1-16,-4-2 0 16,2-7-2-16,-2-4 9 15,4-7 4-15,-1-5 14 16,-4 0 9-16,6 0-2 16,0-10 5-16,3-18 2 15,6-9-21-15,2-13-9 0,0-13-7 16,0-4 1-1,0 7-2-15,0 15-3 0,0 16 4 16,0 17-1-16,0 7-2 16,0 5 1-16,0 0-11 15,0 8 1-15,-7 17-19 16,1 7-24-16,-1 9-1 16,5 0-50-16,-6 1-50 15</inkml:trace>
  <inkml:trace contextRef="#ctx0" brushRef="#br0" timeOffset="125392.05">30686 11785 385 0,'-7'0'37'16,"7"-3"34"-16,0-1-24 15,0 4-39-15,0-3-3 16,0 1-1-16,0 2-13 15,0-2-35-15,-14 0-35 16,-10-2-108-16</inkml:trace>
  <inkml:trace contextRef="#ctx0" brushRef="#br0" timeOffset="125968.03">30400 11218 337 0,'-5'-1'76'16,"5"1"-37"-16,0 0 10 15,0 12-37-15,0 16-3 16,0 12-5-16,0 2 10 16,0 3 5-16,0-2-5 15,0-5-9-15,0-6 1 16,0-12-7-16,0-6 4 15,-16-7 0-15,-7-3-2 16,-2-4 3-16,-1 0-4 16,2-9 2-16,3-12 1 15,4 6-3-15,13 5 1 0,-1 5-2 16,5 5-3-16,0 0 9 16,0 0-9-16,9 8 3 15,6 11 2-15,-15 1-2 16,0 5 8-16,0 4-4 15,-19-7-3-15,-7-5 5 16,4-4-6-16,-1-7 4 16,4-4 1-16,1-2-2 15,2 0 2-15,7-10-3 16,-1-13-1-16,5 5 1 16,5 3-3-16,0 2-1 15,0 11 5-15,0 2-3 0,0 0 3 16,0 0-3-16,0 0-2 15,0 0 7-15,-2 17-4 16,-16 9 5-16,-7 8 4 16,-5-9-9-16,0 1 2 15,2-6-2-15,5-7-8 16,10-2-15-16,-2-6-35 16,6-1-29-16,9-4-35 15,0 0-169-15</inkml:trace>
  <inkml:trace contextRef="#ctx0" brushRef="#br0" timeOffset="126181.1">29935 11361 332 0,'0'-8'104'16,"0"2"-52"-16,32 0 27 15,7 1-52-15,5 1-22 16,-3 0 0-16,-1 2-10 16,-3-2-20-16,-7 3-45 15,-7-5-49-15,-10 6-128 16</inkml:trace>
  <inkml:trace contextRef="#ctx0" brushRef="#br0" timeOffset="126412.06">30665 10764 399 0,'0'-3'17'0,"0"3"40"15,0 0-23-15,0 3-33 16,-14 16 5-16,-9 10-4 15,-5 7-1-15,-6-2 3 16,-5 5-10-16,-5 0-59 0,-12 0-50 16,-6-2-179-16</inkml:trace>
  <inkml:trace contextRef="#ctx0" brushRef="#br0" timeOffset="126976.3">29785 11304 285 0,'-15'0'28'0,"0"0"-17"16,9 0 28-16,-3 0-38 15,-3 6 2-15,5 2-5 16,0 2 4-1,5 6 3-15,0 1 3 0,-8 4-3 16,-1 4-2-16,-8 0 5 16,6-1 0-16,4 0-7 15,-1-10 2-15,3-4 6 16,7-10-5-16,0 0 4 16,0 0-1-16,11 0 2 15,25-10 2-15,7-6-8 16,-2 6-3-16,-1 7 3 15,-10 3-3-15,-12 0 2 0,-6 0-2 16,-10 6 3-16,-2 15 4 16,0 1 6-16,-23 10-2 15,-3-1-2-15,-4-4-9 16,-4 2 2-16,2-11-2 16,-7-2 0-16,1-10 3 15,2-3-2-15,-3-3 2 16,9 0 3-16,7-9 5 15,5-17 4-15,8-3-1 16,8-12-3-16,2-4 1 16,0-3-12-16,0 0 0 15,14 12 2-15,-5 11-5 16,0 17 2-16,1 7-7 16,-10 1-19-16,0 0-17 15,0 0-28-15,0 8-58 0</inkml:trace>
  <inkml:trace contextRef="#ctx0" brushRef="#br0" timeOffset="127611.04">29079 11373 291 0,'-7'-4'164'15,"7"3"-167"-15,0 1 16 16,0 0 19-16,0 0-31 16,16-3 4-16,14 3 0 15,12-1-6-15,-3-2 3 0,2 2-3 16,-9 1-3-16,-9 0 0 16,-4 0-5-16,-12 0 6 15,-7 8-6-15,0 8-5 16,-24 10 15-16,-8-6-8 15,-2-2-8-15,-5-1 8 16,7-11 4-16,0 1 4 16,2-7 5-16,4 0 7 15,10 0 13-15,2-7-10 16,10-11-2-16,4-1 1 16,0-5-12-16,0 0-5 15,4 6 7-15,14-3-10 16,-1 10 10-16,4 3-6 0,-1 4-1 15,-8 4 3-15,6 0-5 16,-4 2 2-16,-7 15 4 16,-3 1-6-16,-4 9 5 15,-9-2 0-15,-21 2-2 16,-6-2 4-16,-2-7-5 16,-1-4 2-16,3-7 3 15,-1-7-4-15,7 0 6 16,7 0-2-16,11-7 5 15,3-19 9-15,9-11-13 16,0-7 6-16,0-7-2 16,0-2-5-16,9 9 1 0,-6 11-1 15,-1 14-3-15,-2 12 2 16,0 7-5-16,0 0-2 16,0 0-12-16,0 7-17 15,-12 13-36-15,-1 1-28 16,-6 5-98-16</inkml:trace>
  <inkml:trace contextRef="#ctx0" brushRef="#br0" timeOffset="128182.9">28619 11286 158 0,'-10'-10'264'16,"-8"6"-276"-16,9 4 18 16,-5 0 12-16,-7 0-18 15,3 7 3-15,1 7-9 16,6-3-8-16,2-3 5 16,-1 6 5-16,4 1-3 15,-3-1-2-15,-1 3 5 16,8-5 6-16,-7 2-4 15,4-5 2-15,3-5 3 16,2-2-4-16,0-2 2 0,0 0-4 16,23 0 11-16,16 0-1 15,9-2-7-15,7-8 0 16,1 2 3 0,-12 5-5-16,-12 3 4 15,-16 0-2-15,-12 4 0 0,-4 17-1 16,-4 6 13-16,-28 6 0 15,-12-2 0-15,0 1-10 16,-4-2 0-16,2-9 1 16,0-2-4-16,9-6 8 15,0-13 3-15,14 0 14 0,3 0 3 16,8-9-9 0,-2-10-6-16,5-14-4 0,2-10-1 15,0-6-4-15,5-8-5 16,-3 3 1-1,3 12 2-15,2 13-5 16,0 18 2-16,0 5-5 0,0 6-11 16,0 0-11-16,0 0-18 15,0 10-32-15,-14 9-107 16</inkml:trace>
  <inkml:trace contextRef="#ctx0" brushRef="#br0" timeOffset="128824.07">27881 11335 422 0,'-11'-5'7'16,"11"5"5"-16,0 0 39 15,0 0-43-15,9 0-6 16,17 0 7-16,6 0-9 15,8 0 0-15,-6 0 3 16,5 9-4-16,-16-4 1 16,-5 4-2-16,-8 2-2 0,-10-2 2 15,0 8-10 1,-30-2 12-16,-10 2-3 0,-3-3 1 16,2-4 3-1,3-5 0-15,10-5 0 0,8 0 6 16,8 0 3-1,3-12 10-15,9-10-9 0,0-1-2 16,0 2-3-16,5 5-3 16,-1 6-2-16,4 6 2 15,-8 2-6-15,0 2 0 16,0 0-7-16,0 3-4 16,0 22 4-16,-19 7 9 15,-4-6-5-15,-7 0 9 16,0-6-5-16,-2-6 4 0,-7-1-2 15,0-7 0 1,-1-1 4-16,8-5-4 16,10 0 1-16,3 0 11 15,12-17-8-15,7-4 6 0,0 1-9 16,18 1-5-16,12 7 5 16,2 9-4-16,-4 3 0 15,0 0 5-15,-7 20-4 16,-10 4 4-16,-11 10 4 15,0-2-2-15,-11 6 6 16,-26-1-5-16,3-4-4 16,-6-6 3-16,3-5-6 15,7-7-6-15,5-6-25 16,5-4-23-16,-1-2-25 16,9-3-80-16</inkml:trace>
  <inkml:trace contextRef="#ctx0" brushRef="#br0" timeOffset="129548.07">27185 11523 324 0,'-10'-4'88'16,"3"-1"-92"-16,7 5 39 0,0 0-1 16,0-2-26-16,0-4-6 15,-4-3-1-15,-5-3 1 16,1-5 0-16,4-3 4 16,-3-5 6-16,3-1-12 15,-3-3 1-15,-1 4 1 16,8 3-3-16,0 5 2 15,0 5-2-15,17 1 0 16,1 5 3-16,7 0-4 16,7 3 2-16,13-1 0 15,-2 2 0-15,1 2 2 16,-5 0-2-16,-11 0 0 0,-15 0 4 16,-8 0-7-1,-5 9 2-15,-7 3 5 0,-21 4 2 16,-6 2-1-16,-12 3-4 15,-5 4-1-15,6 0 4 16,-6 4-7-16,9 2-2 16,1-2-3-16,2-4-1 15,2-4 9-15,5-7-1 16,9-3 1-16,2-7 5 16,5-4-3-16,2 0 1 15,7 0 2-15,3 0 1 16,-3-2 0-16,7-11-7 15,0-5-3-15,0-2 1 16,2 6-8-16,12 6 7 0,-3 4 1 16,1 4 0-16,1 0 5 15,4 0-5-15,-6 4 0 16,-4 18 6-16,-7-2-3 16,0 1 8-16,-18 3 0 15,-12-3-3-15,-12 0-1 16,10 4-4-16,-7-3-3 15,9 0 2-15,-2-2-15 16,11-8-12-16,3-2 0 16,8-6-26-16,10 0-51 15,0 1-102-15</inkml:trace>
  <inkml:trace contextRef="#ctx0" brushRef="#br0" timeOffset="129732.08">26980 11780 242 0,'0'0'149'0,"0"0"-168"16,0 0 43-16,0 0 12 16,0 0-32-16,-7 0-11 15,-7 0-35-15,-7 0-76 16,-6 0-81-16</inkml:trace>
  <inkml:trace contextRef="#ctx0" brushRef="#br0" timeOffset="130096.02">26490 11426 437 0,'-15'-4'29'16,"15"4"1"-16,0 0 39 15,0 0-36-15,0 0-26 0,15 0-2 16,-4 0-6 0,10 4-1-16,-1 4 5 15,1-3-4-15,0 2 0 16,-8-2 5-16,-6 0-7 0,-7 10 0 15,0 4 3-15,-30 3 1 16,-9-1 3-16,0-6-5 16,5-3 0-16,2-5 5 15,13-6-15-15,10 3-11 16,9-1-7-16,0-3-23 16,0 0-25-16,0 0-57 15,2 0-129-15</inkml:trace>
  <inkml:trace contextRef="#ctx0" brushRef="#br0" timeOffset="131699.36">25996 11335 485 0,'-13'0'52'16,"13"0"-13"-16,0 0-7 15,9 6-49-15,14 6 21 0,5 4-5 16,-5 3-5-1,-7 3 7-15,-14 0-3 16,-2 5 2-16,-7-3 1 16,-25 4 2-16,0-1 1 15,-7-11-7-15,7 5-31 0,2-7-47 16,0-2-48-16,2-5-129 16</inkml:trace>
  <inkml:trace contextRef="#ctx0" brushRef="#br0" timeOffset="131899.07">25799 11453 344 0,'-7'0'60'16,"3"0"-5"-16,-6 29-10 16,-1 6-10-16,-4 3-5 15,2 4-5-15,-6-4-19 16,-3-1-1-16,-1 2-3 15,-7-6-5-15,2-4-23 0,0-10-42 16,5-7-35-16,5-7-87 16</inkml:trace>
  <inkml:trace contextRef="#ctx0" brushRef="#br0" timeOffset="132319.02">25525 11268 289 0,'-2'0'74'16,"2"0"-37"-16,0 0-3 15,0 0-30-15,0 21 3 16,2 8 4-16,-2 6 14 16,0 10-1-16,0 5-9 15,-19-4-5-15,-6 2-3 16,-10-11-4-16,1-8 3 15,-3-7-4-15,3-5-2 16,6-11 4-16,5-6-5 16,2 0 3-16,3-10-1 15,6-15-2-15,12-1-3 16,0-6-9-16,3-2 0 16,15 12 6-16,3 8 3 0,-3 14 5 15,-6 0 0-15,-3 24 1 16,-9 22 4-16,0 9 25 15,-9 9-8-15,-23-6-1 16,-5-10-12-16,4-7-4 16,-6-12-4-16,9-7-3 15,5-12-7-15,-5-6-44 16,5-4-51-16,0 0-93 16</inkml:trace>
  <inkml:trace contextRef="#ctx0" brushRef="#br0" timeOffset="132727.1">24986 11250 274 0,'-2'0'93'0,"-7"7"-42"15,9 22 1-15,0 7-8 16,0-1-22-16,0 6-6 15,0-5-7-15,0-2-6 16,0-2 2-16,-23-9-2 16,-3-7-1-16,3-7 2 15,5-7-2-15,6 0 1 16,-8-2 1-16,3 0-4 0,4-9 3 16,1-11-3-16,5 3-3 15,7 3 4-15,0 5 0 16,0 8-1-16,0 1 6 15,0 0-7-15,0 0-2 16,0 18 4-16,-2 8-2 16,-19 8 9-16,-7-1-5 15,4-2 4-15,-4-2-2 16,7-6-7-16,8-2 3 16,-2-8-6-16,11-5-36 15,-3-4-48-15,3-4-63 16</inkml:trace>
  <inkml:trace contextRef="#ctx0" brushRef="#br0" timeOffset="133259.02">24457 11380 181 0,'-2'-1'227'0,"-6"-5"-175"15,8 2 28-15,0 4-56 0,0 0-20 16,0 0-4-16,0 0-1 16,0 15 3-1,10 8-2-15,-1 2-2 16,-7 6 5-16,3 3-5 0,-5-5 1 15,0 0-1-15,-5-3-5 16,-18-7 5-16,-7-5-2 16,-2 1 3-16,2-9 4 15,2-4-4-15,6-2 2 16,1 0-1-16,2 0 0 16,8-13 2-16,11-6-4 15,0 6-6-15,0 0 6 16,13 6-7-16,13 2 4 15,-5 2 4-15,2 3-2 16,-1 0 5-16,-5 0-2 16,-13 29 2-16,-4 7 16 15,0 5-5-15,-25 0 1 0,-5-1-4 16,-2-6-5-16,0-5-1 16,-5-10-4-16,9-4-2 15,7-8 4-15,10 0-35 16,9-2-27-16,0-5-9 15,-3 0-30-15,5 0-62 16</inkml:trace>
  <inkml:trace contextRef="#ctx0" brushRef="#br0" timeOffset="133612.72">24551 10968 313 0,'5'-29'44'16,"-5"15"-1"-16,0 10 23 0,0 4-39 16,0 0-29-16,0 16 3 15,0 16 0-15,-9 6 18 16,-3 2 5-16,-6-3-14 16,-3-6-4-16,0-4 3 15,-7-6-8-15,6-7 3 16,-8-6-1-16,7-8 2 15,2 0 10-15,3 0-8 16,1-8-1-16,13-18 2 16,4-6-10-16,0-7 1 0,4 2 2 15,15 9-4-15,-3 14-5 16,-12 14-15-16,-4 0 4 16,0 18-13-16,-2 24-33 15,-26 12-4-15,-6 4-43 16,-5-2-86-16</inkml:trace>
  <inkml:trace contextRef="#ctx0" brushRef="#br0" timeOffset="133843.07">23994 11276 37 0,'-7'-19'302'16,"0"9"-233"-16,7 10 20 15,0 0-47-15,0 21-19 16,7 15-6-16,3 7 17 16,1 8-17-16,-4 2-1 15,-5-7-12-15,-2-4-5 16,0-4-12-16,0-7-35 16,-2-9-48-16,-16-9-9 15,-3-6-74-15</inkml:trace>
  <inkml:trace contextRef="#ctx0" brushRef="#br0" timeOffset="134024.04">23879 11568 264 0,'0'0'67'15,"0"0"41"-15,5 0-37 16,4 0-24-16,-5 9-21 16,-4 15-10-16,0 14-1 15,-2 5-9-15,-19 1-4 16,-6-2-4-16,4-10-7 15,2-6-27-15,0-9-37 16,1-5-29-16,1-12-76 16</inkml:trace>
  <inkml:trace contextRef="#ctx0" brushRef="#br0" timeOffset="134596.07">23702 11332 319 0,'-7'-2'64'0,"7"0"0"0,0 0-20 15,0 2-36-15,0 0 0 16,-3 0-8-16,1 6 3 16,-5 6 0-16,5 1-3 15,-7 3 2-15,-3 4-3 0,-4 4-1 16,-7 7 5-1,-9 4-5-15,-5-1 3 0,-5-3-1 16,-1-2-2-16,-3-10 4 16,2 0-3-16,5-8 1 15,7-8 4 1,4-3-4-16,14 0 4 0,3 0-3 16,9-14 2-16,2-1-3 15,0 4 1-15,0 7-3 16,0 4 7-16,0 0-5 15,13 0 2-15,1 7-2 16,0 16-3-16,-10 12 9 16,-4 8-7-16,0-2 2 15,0 0 4-15,-22-2-7 0,-10-7 4 16,-8-7 2 0,1-5 7-16,7-7 0 0,4-7-1 15,7-6-7 1,10 0 4-16,0-12-7 0,11-19 0 15,0-10-2-15,0-14-2 16,4-5-2-16,12 2-5 16,-4 6-15-16,-10 13 8 15,3 19 3-15,-3 13 7 16,-2 7-3-16,2 0-18 16,-2 4-29-16,0 3-64 0,0 1-153 15</inkml:trace>
  <inkml:trace contextRef="#ctx0" brushRef="#br0" timeOffset="134836.06">23193 11308 312 0,'11'-7'88'16,"17"1"-52"-16,23-3 44 16,9-5-44-16,-7 4-35 15,-3-1-1-15,-18 3-12 16,-13 7-32-16,-15-6-17 16,-4 5-58-16,-4-5-130 15</inkml:trace>
  <inkml:trace contextRef="#ctx0" brushRef="#br0" timeOffset="135003.07">23313 11151 250 0,'0'-3'102'0,"0"1"-42"15,0 2-19-15,0 0-44 16,0 0 0-16,-14 12-32 15,-2 7-83-15,-10 4-44 16</inkml:trace>
  <inkml:trace contextRef="#ctx0" brushRef="#br0" timeOffset="135491.07">22906 11379 145 0,'-8'-6'190'16,"6"6"-157"-16,2 0 12 16,0 0-23-16,2 6-18 15,15 5 6-15,-4 4-3 0,8 6 2 16,-10 1 11-16,1 5-5 15,-7 2-4-15,-5-4 6 16,-9-11-8-16,-19 3 5 16,-6-6-7-16,-4 1-4 15,14-6 1-15,-4-6-3 16,16 0-1-16,1-3 7 16,4-4-8-16,7-10 1 15,0 5-2-15,0 1 1 16,0 3 3-16,0 8-3 15,7 0-1-15,-5 0 6 16,0 0-6-16,-2 15-1 0,0 3 5 16,-19 3 0-16,-5 2 0 15,-8-1-3-15,2 1 1 16,2-6 3-16,5-5-9 16,4 2-11-16,10-11-27 15,9-3-11-15,-2 0-11 16,2 0-33-16,0-23-137 15</inkml:trace>
  <inkml:trace contextRef="#ctx0" brushRef="#br0" timeOffset="135704.06">23064 10815 315 0,'0'0'50'0,"0"0"11"15,0 7-44-15,-2 19-11 16,-8 5 3-16,-1 7 7 16,-2 2-7-16,-6 4 1 15,-9-5-8-15,-2 2 0 16,-2-5-30-16,-9-2-53 16,1-5-69-16</inkml:trace>
  <inkml:trace contextRef="#ctx0" brushRef="#br0" timeOffset="135906.06">22645 11134 341 0,'-4'-2'63'0,"4"2"-14"16,0 2-1-16,0 20-32 15,0 9-12-15,0 3 3 16,0 5-1-16,0-2-9 15,0-2 3-15,0 2-38 16,-9-5-28-16,-10 1-69 16,-4-6-118-16</inkml:trace>
  <inkml:trace contextRef="#ctx0" brushRef="#br0" timeOffset="136091.04">22493 11480 146 0,'-2'-2'208'15,"0"2"-161"-15,-3 0 37 0,5 0-33 16,0 19-26-16,-4 5 6 16,-6 3-19-16,-3 0-2 15,-4-1-5-15,-3-1-2 16,-1 0-4-16,0-4-15 16,1-11-46-16,-1-2-43 15,-7-2-89-15</inkml:trace>
  <inkml:trace contextRef="#ctx0" brushRef="#br0" timeOffset="136288.03">22316 11151 391 0,'0'-5'72'0,"0"1"9"16,0 4-29-16,0 0-48 15,0 0-6-15,0 0-1 16,0 0-17-16,0 0-22 0,0 4-51 16,0 8-82-1</inkml:trace>
  <inkml:trace contextRef="#ctx0" brushRef="#br0" timeOffset="138144.04">21927 11321 24 0,'0'5'399'0,"-18"4"-364"16,-10-3 40-16,19 4-30 15,-1 4-26-15,8 5-15 0,0-6 5 16,2 0-8 0,0-8 0-16,-2-1 1 15,2 0-4-15,-5-1 2 16,5-3 4-16,-2 0-6 15,2 0 5-15,-10 0-2 16,6 0-2-16,-3 0 4 0,0 0-4 16,3-11 2-16,-6-1 1 15,8-5-5-15,-3 0 5 16,5 3 1-16,0 0-2 16,0 1 4-16,19 0-10 15,1 3 4-15,10 6 4 16,-7 1-7-16,7 3 4 15,0 0 0-15,-2 24-1 16,-17 7 8-16,-11 4-2 16,-2 0 4-16,-35 1 4 15,-4-3-6-15,-1-6-4 16,3-8-1-16,5-9-3 16,4-6 3-16,2-4-4 15,7 0 1-15,8 0 2 16,4-10-12-16,7-20 5 0,2-7 4 15,0-6-1 1,0-3 2-16,11 4-6 16,-2 12 3-16,-7 11 5 15,0 10-2-15,-2 8 2 16,0 1-4-16,0 0-1 0,-9 0-3 16,-14 0-4-16,1 0 0 15,-6 8 7-15,7 4-1 16,0-2 5-16,10 1-2 15,2-5 0-15,-1 3 4 16,8-6-5-16,-3 4-1 16,3-1 7-16,2-2-7 15,0 0 5-15,-2 0-1 16,-3-4 3-16,5 3-1 16,0-3-4-16,0 0 2 15,0 1 1-15,16 5-2 16,7-5 3-16,7 5-2 0,2 1 0 15,-4 1 4-15,-9 1-5 16,-10-4 4-16,-9 7 2 16,0 5-1-16,-11 4 7 15,-19 4-2-15,0-3-2 16,2-3-1-16,0-4-6 16,5-7 0-16,-5-8 6 15,5 0-7-15,3 0 3 16,1 0-2-16,6 0 1 15,-6-8 2-15,8-19-4 16,1-5 2-16,8-7 8 16,-5-11-6-16,5-4 8 15,2-4-8-15,-2 3 0 0,2 7-1 16,-5 16-3-16,5 13 1 16,-2 12 9-16,2 7-10 15,-2 0-1-15,-6 0-6 16,6 14-1-16,-5 3-27 15,3 0-33-15,-3-3-49 16,3 1-171-16</inkml:trace>
  <inkml:trace contextRef="#ctx0" brushRef="#br0" timeOffset="138372.08">21715 10873 548 0,'-9'-10'30'16,"9"10"-4"-16,0 0 30 16,0 0-61-16,0 0 6 15,-7 10-18-15,3 4-45 16,-17 9-17-16,-7 2-39 15,-4 2-224-15</inkml:trace>
  <inkml:trace contextRef="#ctx0" brushRef="#br0" timeOffset="139063.04">21053 11151 503 0,'-12'-9'32'16,"12"9"12"-16,0 0 23 16,0 21-55-16,0 12-8 0,0 4 2 15,0-1-2-15,4 0-5 16,-2-5 1-16,-2-2 3 15,0-4-5 1,0-8 3-16,-15-7-3 0,-13-5 2 16,-2-5 3-16,-2 0-5 15,4 0 2-15,5-17 4 16,3-4-5-16,10 1 1 16,3-1-2-16,7 10-4 15,0 3 3-15,0 6-1 16,7 2 1-16,5 0 6 0,4 14-9 15,-12 10 9 1,-4 0-3-16,0 3-1 0,-9-2 6 16,-23-8-8-16,0-2 6 15,-5-10 2-15,3-5-5 16,6 0 4 0,7 0-2-16,10-14-2 0,-1-6 2 15,12-4-6-15,0 7-4 16,0 3-3-16,0 9 4 15,0 2 7-15,7 3-3 16,-5 0 2-16,-2 22 3 16,0 7 2-16,-27 3-1 15,-15-1 3-15,-8-9-7 16,-1-3 8-16,-4-11-4 0,6-5 3 16,6-3 6-16,6 0-8 15,14-9 1-15,4-13 2 16,12-4-9-1,7-6 1-15,0-6 1 0,0 2-9 16,17 7 0-16,-4 9-17 16,4 12-5-16,-6 8-1 15,-9 0-27-15,5 0-31 16,-7 13-85-16</inkml:trace>
  <inkml:trace contextRef="#ctx0" brushRef="#br0" timeOffset="139280.11">20456 11826 377 0,'39'-12'127'0,"19"-8"-131"16,13 4 50-1,-6 3-19-15,-8 1-27 0,-20 2-5 16,-17-1-51-16,-12-6-46 16,-8 1-34-16</inkml:trace>
  <inkml:trace contextRef="#ctx0" brushRef="#br0" timeOffset="139512.07">20341 11194 289 0,'0'-9'145'0,"9"4"-147"16,33 5 79-16,8-5-27 0,-1 1-43 15,-13-2-3 1,-6-1-5-16,-11 3-17 15,-10 1-30-15,-9 3-52 16,0 0-86-16</inkml:trace>
  <inkml:trace contextRef="#ctx0" brushRef="#br0" timeOffset="139875.07">20088 11336 318 0,'0'14'42'0,"0"5"-15"15,0 10 38-15,0 5-48 16,0-3-16-16,-2-7-2 16,-10-7 6-16,-6 0-6 0,1-12 6 15,4-5 8-15,-10 0 16 16,6 0 13-16,-3-15-8 15,-1-14-7-15,12-11 5 16,7-8-15-16,2-11-6 16,0-4-8-16,0 8 0 15,0 11-1-15,0 19-4 16,0 16 2-16,0 9 2 16,0 0-12-16,0 22 6 15,-8 14-24-15,-3 17-11 16,0 1-40-16,-1-3-45 15,3-5-182-15</inkml:trace>
  <inkml:trace contextRef="#ctx0" brushRef="#br0" timeOffset="140048.02">19968 11858 487 0,'-6'-8'3'0,"6"6"-3"16,0 2 23-16,0 0-48 16,0 0-32-16,-6 0-58 15,-16-10-201-15</inkml:trace>
  <inkml:trace contextRef="#ctx0" brushRef="#br0" timeOffset="140608.07">19658 11321 294 0,'-8'-3'155'16,"8"3"-158"-16,0 0 48 16,0 17 4-16,0 9-41 15,0 6 18-15,0 5-15 16,0-4-8-16,0 1 4 0,0-5-8 15,0-5 3-15,-11-10-1 16,-2-10-1-16,-4 3 3 16,-2-7-2-16,6 0-1 15,-6 0 6-15,8-7-7 16,0-13 2-16,1-2-8 16,10 7-8-16,0 1 3 15,0 14 9-15,0 0-2 16,0 0 6-16,2 22-5 15,0 5 4-15,-2 2 6 16,0-7-1-16,0 2 2 16,-15-10 0-16,-11-5-2 15,3-3 8-15,-5-6-11 16,6 0 2-16,1 0 0 16,2-15-3-16,8-6 1 15,9 0-4-15,2-1-3 0,0 6 5 16,0 9-4-16,2 1 2 15,7 6-1 1,-7 0 0-16,-2 8 4 0,0 21-3 16,-2 4 8-16,-21 2 4 15,-4 0-10-15,6-6 2 16,-2-6-1-16,2-6-2 16,3-7 1-16,9-6-21 15,1-1-37-15,6-3-29 16,0 0-50-16</inkml:trace>
  <inkml:trace contextRef="#ctx0" brushRef="#br0" timeOffset="140828.06">19204 11442 347 0,'5'-8'41'0,"27"0"30"16,7-1-16-16,3 2-51 15,-10 0-2-15,0 1-10 16,-12 2-52-16,-1 4-29 16,-8 0-90-16</inkml:trace>
  <inkml:trace contextRef="#ctx0" brushRef="#br0" timeOffset="141067.62">19784 10904 274 0,'0'-12'87'0,"0"5"-69"0,0 7 71 16,0 0-57-1,-2 0-21-15,-12 16 3 16,-6 8-2-16,-4 6 7 16,1 1-13-16,-7 5-6 0,5 1-9 15,-10 0-49-15,3-1-44 16,-9-5-153-16</inkml:trace>
  <inkml:trace contextRef="#ctx0" brushRef="#br0" timeOffset="141659.06">18980 11293 403 0,'-13'-8'35'0,"4"6"-50"16,-1 2 29-16,6 0-8 16,-3 0-8-16,-2 10-1 15,9 7-8-15,-10 1 4 16,8 1 6-16,-7 2 4 16,-3-3-4-16,1-1 2 15,-5-3 0-15,6-4 1 16,6-1 2-16,2-6-4 15,2-3 0-15,0 0 5 16,0 0-9-16,32 0 11 0,12-17-5 16,6 2-3-16,1 5 2 15,-3 3-1-15,-8 7-2 16,-15 0 8-16,-9 0 4 16,-16 17-4-16,0 16 11 15,-21 7 5-15,-25-1-7 16,0 2-3-16,-9-4-7 15,9-12 1-15,0 0-7 16,4-5 2-16,10-14 3 16,4 0 5-16,13-6 3 15,-2 0-3-15,13-22-3 16,-3-6 3-16,0-5-4 16,4-11-1-16,1-6-4 0,-5 2 0 15,5-3 0-15,2 9-2 16,0 16-1-1,-2 9 5-15,2 11-13 0,0 6 0 16,0 0-23-16,-5 2-41 16,-7 12-57-16</inkml:trace>
  <inkml:trace contextRef="#ctx0" brushRef="#br0" timeOffset="142283.07">18244 11413 378 0,'-9'-3'75'0,"9"-4"-78"0,0 7 23 16,9 0 3-16,21-5-14 15,11 0-8-15,8-2-3 16,2 1 6-16,-1 5-5 15,-8 1 0-15,-10 0 2 16,-12 0-3-16,-10 1 1 16,-10 17-5-16,0 10 0 15,-30 2 5-15,-12 4-10 0,-8-3 0 16,-3-9 0-16,2-7 5 16,1-5 5-1,8-3-1-15,5-7 3 16,16 0 5-16,8 0-2 0,4-11 4 15,3-7 4-15,6-5-3 16,0-8-2-16,8 7-3 16,12-2 0-16,1 7 2 15,0 9-6-15,-1 2 0 16,8 4 0-16,2 4-2 16,-5 0 2-16,1 4-2 15,-17 18-2-15,-9 5 7 16,0 4-3-16,-37-2 2 0,-4 0-1 15,-17-10 3-15,5-2 0 16,8-4 0 0,-2-8 5-16,17-5 11 15,9 0-5-15,10-5 12 0,9-19-9 16,2-9-10-16,4-10 0 16,15-10-7-16,1 0-2 15,-18 10 3-15,6 10-6 16,-8 9-3-16,0 14-8 15,0 10-8-15,0 0-17 16,0 0-38-16,-12 21-48 16,-18 4-128-16</inkml:trace>
  <inkml:trace contextRef="#ctx0" brushRef="#br0" timeOffset="142791.03">17844 11373 75 0,'0'-9'251'15,"0"2"-216"-15,-7 5 8 16,-1 2 7-16,-3 0-34 16,-2 0-13-16,-6 9 0 15,0 7-1-15,8-2 0 16,-3 2 4-16,3 0-5 16,2-3-1-16,-1 1 4 15,1-2-2-15,2-6 3 16,5 3-3-16,2-7-1 15,0-1 0-15,0-1-4 16,0 0 4-16,21 0 6 16,16 0-6-16,-3-10 0 0,5 5-1 15,-5 2-1-15,-6 3 3 16,-7 0-1-16,-14 6 2 16,-7 17 6-16,0 6-2 15,-16 8 1-15,-16-1-5 16,-8-6-2-16,-3-1 2 15,-4-4-3-15,6-9-1 16,7-9 8-16,4-5-7 16,7-2 4-16,4 0 8 15,12-26 8-15,5-12-9 16,2-6 1-16,0-7-6 16,0-5 2-16,2-4-5 0,-2-1 0 15,7 20-4-15,-7 11 1 16,3 18-2-16,-1 9-1 15,-2 3-5-15,5 0-9 16,-3 0-21-16,-2 14-37 16,0 3-52-16,-19 1-207 15</inkml:trace>
  <inkml:trace contextRef="#ctx0" brushRef="#br0" timeOffset="143555.02">17316 11318 262 0,'-9'-3'126'16,"2"3"-125"-16,5 0 31 15,-10 24 16-15,1 5-27 16,0 0-8-16,-1-3-12 16,3-5-1-16,-8-4 3 15,6-5-3-15,-8-5 2 16,6-4 0-16,-8-3-1 15,-7 0 4-15,6 0 4 16,-4-15 11-16,10-11 4 16,5-6-4-16,4-6-8 15,5-2-4-15,2 6-7 16,0 12 4-16,0 12-5 16,0 8 0-16,0 2 0 15,-6 0-4-15,-3 0 2 0,-4 2 0 16,-6 15 0-16,4 1 5 15,-2-1-4-15,6-3 2 16,-6-3-1-16,6 1-1 16,-5 1-3-16,-8-2 0 15,4 3-4-15,-1-2 8 16,-2 2-5-16,10 1 4 16,-2-1 1-16,11-6 0 15,4 1 1-15,0-6-4 16,0-3-4-16,0 3 6 15,14-3-4-15,6 0 0 0,8 0-4 16,0 0 6-16,-3 0 3 16,-6 0 0-16,-8 0-3 15,-4 2 6-15,-7 10-8 16,0 5 2 0,-5 4 3-16,-16-6-2 0,-1 1 1 15,1-2-4-15,2-5 0 16,-1-3 7-16,8-6-6 15,-1 0 4-15,-2 0 2 16,4-4 0-16,2-15 2 16,5-12-1-16,-4-6 4 15,-1-11 3-15,0-3-2 16,5-3-4-16,-4 4 2 16,6 8 1-16,-5 12 0 15,5 10-1-15,2 10-2 16,0 6 6-16,0 4-9 15,0 0-1-15,0 0-1 0,0 0-2 16,0 0-7-16,0 0-16 16,0 0-5-16,0 4-17 15,0 11-28-15,0 0-100 16</inkml:trace>
  <inkml:trace contextRef="#ctx0" brushRef="#br0" timeOffset="143796.07">17185 11821 234 0,'2'0'270'0,"-2"0"-291"16,0 0 33-16,0 0 54 15,0-4-53-15,-6-4-11 16,-8 1-19-16,2 5-42 16,-9 0 12-16,1 2-26 15,-10 0-168-15</inkml:trace>
  <inkml:trace contextRef="#ctx0" brushRef="#br0" timeOffset="144027.07">16605 11913 333 0,'28'-7'48'15,"11"-3"-45"-15,12 1 51 16,-6-1-33-16,2 2-20 15,-6 1-1-15,-9 0-10 16,-11 7-31-16,-12 0-56 16,-9 0-129-16</inkml:trace>
  <inkml:trace contextRef="#ctx0" brushRef="#br0" timeOffset="144324.06">16474 11519 241 0,'-16'0'205'0,"-2"0"-207"0,10 14 7 16,4 7 32-16,-1 8-9 15,3-2-20-15,-7 6-1 16,5-4-10-16,-13-4 3 16,6-3 2-16,-8-2-4 15,0-8-9-15,4-2-35 16,-4-6-24-16,-4-4-98 16</inkml:trace>
  <inkml:trace contextRef="#ctx0" brushRef="#br0" timeOffset="144927.14">16280 11322 325 0,'-11'-7'42'0,"7"4"-40"15,-1 3 50-15,5 0-25 16,-2 0-19-16,2 0-8 15,0 0 3-15,-3 0-5 16,-4 0 4-16,7 0-2 16,-9 0 0-16,-2 3 0 15,-1 8 0-15,-4 2-1 0,2 3 6 16,-4 2-8 0,-5 2 5-16,4-2 0 0,-1 1 3 15,10-7 10-15,8-3-3 16,2-4-4-16,0-5-1 15,0 3-5-15,19-3 3 16,11 0-1-16,4-5-4 16,5-7 3-16,3 6-4 15,-10 4 0-15,-4 2 6 16,-15 0-4-16,-4 0 5 16,-7 10-4-16,-2 19 9 15,0 2 2-15,-2 8-5 16,-11-7-5-16,-4-10 4 15,-1 5-6-15,-5-10 3 0,-2-3-4 16,-10-5 1 0,-1-5 2-16,-9-4-4 0,11 0 0 15,2 0 6-15,6-18-6 16,13-11 5 0,6-11 2-16,2-3-2 0,5-8 8 15,0-2-8-15,0 9 0 16,5 9 4-16,6 12-7 15,-4 12 3-15,3 4-4 16,-8 5-3-16,-2 2 2 16,7 0-18-16,-3 0-37 0,-4 6-40 15,0 11-76 1</inkml:trace>
  <inkml:trace contextRef="#ctx0" brushRef="#br0" timeOffset="145164.63">15822 11468 330 0,'0'0'23'0,"0"0"9"15,0 19 43-15,0 8-22 16,-2 11-14-16,-5-1-7 16,1 7-16-16,-11 3 3 15,-6-4 3-15,-4-7-8 16,2-7-13-16,-1-6 1 15,3-11 0-15,4-4-10 16,10-1-34-16,-2-7-35 16,11 0-34-16,-2-19-164 0</inkml:trace>
  <inkml:trace contextRef="#ctx0" brushRef="#br0" timeOffset="145344.06">15790 11204 418 0,'-4'-7'27'16,"-1"6"-7"-1,5 1 55-15,0 0-57 0,0 0-21 16,0 0 1 0,0 0-51-16,0 13-38 0,-21 3-103 15</inkml:trace>
  <inkml:trace contextRef="#ctx0" brushRef="#br0" timeOffset="145543.07">15516 11239 443 0,'0'0'23'15,"0"0"-8"-15,0 23 66 0,0 16-33 16,0 13-20-1,0 5-16-15,5-2-5 16,-3-9-6-16,-2-11 4 0,0 0-28 16,-2-2-69-16,-16 0-111 15</inkml:trace>
  <inkml:trace contextRef="#ctx0" brushRef="#br0" timeOffset="147383.12">14987 11361 418 0,'0'0'67'16,"0"0"-21"-16,0 0-10 0,0 0-32 16,0 3 0-1,0-3-5-15,0 0 4 16,0 0 5-16,0 0 17 0,-10 0-5 16,4-11-8-16,-3-6-4 15,0-7 2-15,-3-7-12 16,-2-7 2-16,8 7-1 15,-2 6-1-15,1 13 5 16,7 8-4-16,0 1-3 16,0 3 1-16,9-1 1 15,19-3 4-15,6-1-2 0,13-2 0 16,-4 4 2 0,-1 1-3-16,-3 2 0 15,-11 0 5-15,-13 0-5 16,0 0 6-16,-15 0 0 0,0 2-2 15,0 1 9 1,-7 9-7-16,-12-2-2 0,-2 2 2 16,3 5-7-16,-5 4 2 15,0 2 0-15,-5 3-4 16,-2 0 3-16,-2 0-10 16,2-3-2-16,-2-1 2 15,4-5-4-15,-2-5 8 16,6-5 2-16,-4-7 4 15,7 0 3-15,0 0-2 16,1-8 0-16,1-13 6 16,6-4-8-16,1-5 4 15,7-12-2-15,5-4-2 0,0-4 4 16,0 6-4 0,0 8 2-16,7 13 5 0,-3 10-3 15,2 13 3-15,-6 0-7 16,0 0-4-16,0 19 7 15,0 10-3-15,0 7 3 16,0 10 1-16,0 0-2 16,0 6 3-16,-10-3-2 15,-18 0-4-15,-4-6 9 16,-7-11-7-16,7-6 1 16,0-11 4-16,4-10-6 15,7-5 4-15,3 0-3 16,11-10-4-16,7-16-5 0,0-6-9 15,12-1 0-15,13 4 4 16,0 10 8-16,-4 11 4 16,-7 8-2-16,-3 3 2 15,-6 27 3-15,-5 12 2 16,-5 6 10-16,-18-2 4 16,-7 3-10-16,-4-9-1 15,-1-5-5-15,10-9-3 16,4-3-22-16,5-11-46 15,14-1-56-15,2-3-178 16</inkml:trace>
  <inkml:trace contextRef="#ctx0" brushRef="#br0" timeOffset="147539.05">14865 11763 540 0,'-16'-8'10'15,"7"6"26"-15,0 0 1 16,-1 2-39-16,1 0-30 16,-10 0-65-16,-13 0-82 15</inkml:trace>
  <inkml:trace contextRef="#ctx0" brushRef="#br0" timeOffset="148131.07">14168 11183 491 0,'-5'0'1'0,"5"0"10"15,5 11 37-15,6 12-44 16,0 6 2-16,1 1 2 15,-5-1-8-15,-5 1 6 16,-2-1-2-16,0-7 0 16,-7-3 0-16,-9-7-5 0,-9-3 3 15,4-8 1-15,0-1-3 16,1 0 3 0,8 0-5-16,1-12 0 15,4-5-1-15,7 1-19 0,0 7 18 16,0 5 5-16,9 4-6 15,9 4 5-15,-6 21-3 16,-10 9 10-16,-2 2 0 16,0 0-2-16,-21-9 2 15,-11-15 4-15,-2 3-6 16,-3-6 4-16,3-9-5 0,-1 0-2 16,14 0 2-1,0-3-4-15,10-11-1 0,11-10 0 16,0-8-6-1,0 6 0-15,2 6 4 0,12 12 1 16,-10 8 4 0,2 0-4-16,-4 4 5 0,-2 25 4 15,-8 4 6-15,-12 7 0 16,-10-9 0-16,-2-3-11 16,2 2 0-16,0-10-4 15,9-5 0-15,0-5-10 16,12-4-32-16,-2 4-36 15,1-5-25-15,6 4-171 0</inkml:trace>
  <inkml:trace contextRef="#ctx0" brushRef="#br0" timeOffset="148327.05">13845 11855 392 0,'0'0'34'0,"21"0"21"16,20 0 31-16,15-12-57 16,6-3-14-16,-7-2-13 15,-7 0-4-15,-13 3-23 0,-15-1-50 16,-1 1-66 0,-19-9-148-16</inkml:trace>
  <inkml:trace contextRef="#ctx0" brushRef="#br0" timeOffset="148659.03">14474 10147 447 0,'0'0'19'16,"0"28"-23"-16,-10 36 11 15,-10 23 44-15,-8 17-23 16,-6 1-9-16,-13-8-1 16,-3-14-6-16,-3-17 9 15,2-18-3-15,12-17-7 0,7-14 0 16,13-17-3-16,8 0-1 16,9-19 1-16,2-24-12 15,0-15 0-15,23-6 2 16,-3 6-14-16,1 20-12 15,-7 23-14-15,-14 15-7 16,0 26-4-16,-28 23-69 16,-15 20-81-16</inkml:trace>
  <inkml:trace contextRef="#ctx0" brushRef="#br0" timeOffset="149175.07">13714 11022 405 0,'-12'-8'16'0,"3"8"38"16,-4 0 0-16,-13 1-46 15,1 20-4-15,-3 4-3 16,3 2 0-16,7-5 6 16,10 0-8-16,-1-6 3 15,5-1-2-15,4-7-1 16,0-2 3-16,0-3-5 15,0-3 0-15,0 0 6 16,0 0-4-16,0 0 4 16,9 0-2-16,7 0 1 0,10 0 1 15,-2 0-4-15,4 0 3 16,-7 0 6 0,-2 0-4-16,-6 7 1 0,-6 16-1 15,-7 10 4-15,0 3 0 16,0 6-3-16,-7-3 0 15,-14 2 1-15,-3-6-6 16,-4-3 2-16,-2-8-2 16,-10-7 1-16,10-9 1 15,-4-6-2-15,-7-2 0 16,4 0 3-16,7-15-4 16,9-16 3-16,0-10-1 15,12-7 0-15,7-8 1 0,2 0-6 16,0 9 3-16,2 7 2 15,13 16-5-15,-4 11 2 16,0 9-8-16,-1 4-16 16,-8 0-28-16,-2 7-36 15,0 15-101-15</inkml:trace>
  <inkml:trace contextRef="#ctx0" brushRef="#br0" timeOffset="149887.07">13060 11304 348 0,'-11'-6'39'16,"4"1"-46"-16,7 5 46 16,-5 0-28-16,0 0-12 0,1-1-7 15,-3-5-17-15,3-4 12 16,-3 2 13-1,5 0-2-15,-6-6-2 0,8 1 3 16,0 1 1-16,0-3 4 16,0 1 4-16,0-3 1 15,0 0 7-15,8 3-4 16,3-1-7-16,2 5 0 16,6 1-4-16,0 6 1 0,-6 3-3 15,1 0 0-15,-7 0 1 16,-7 20-5-1,0 11 5-15,0 7 0 16,-4 5 1-16,-17 1 2 0,0 1-1 16,3-4-1-16,-1-5 4 15,10-7-8-15,-3-12 4 16,12-5 1-16,-4-7-4 16,4-5 5-16,0 0-3 15,0 0 1-15,21-17 3 16,4-4-6-16,5 2-1 15,2 2 0-15,-2 9 1 16,-2 4 3-16,-6 4-2 16,-10 0-1-16,-3 2 4 15,-9 24-6-15,0 6 14 16,0 6-7-16,-11-4 7 0,-14 4 5 16,-5-5-5-1,-5-10-1-15,1-1 2 0,-4-2-7 16,2-10 1-16,1-3 0 15,3-7-1-15,0 0 4 16,4-5 2-16,12-20-1 16,2-4 7-16,8-12-10 15,1-12-2-15,5 2-3 16,0 1 0-16,0 6 1 16,9 14-3-16,2 13-1 15,-4 9 4-15,-4 6-8 16,4 2-4-16,-5 0-23 15,0 0-21-15,-2 2-24 0,0 6-91 16</inkml:trace>
  <inkml:trace contextRef="#ctx0" brushRef="#br0" timeOffset="150631.06">12653 11134 379 0,'-14'0'74'0,"5"2"-71"15,2 25 59-15,3 10-13 0,4 0-26 16,0 2-18-16,0 0-4 16,0-4 3-16,0-6-6 15,0-5 1-15,-5-5-6 16,-9-5-9-16,-7-6 10 15,1-1-4-15,-1-7 3 16,-5 0 9-16,11 0-6 16,-2-15 3-16,6-8-7 15,9-2-3-15,2 6 8 16,0 7-3-16,0 8-2 16,4 4 8-16,7 2-5 15,-11 25-3-15,0 6 7 16,0 5-1-16,0-4 5 0,-20-2-3 15,-1-9 0-15,-4-11 5 16,-1-2-5-16,11-6 0 16,-4-4 4-16,2 0-3 15,11 0 1-15,1-20-4 16,5-2-9-16,0-7-1 16,0 3-18-16,9 8 4 15,-7 7 14-15,6 11 11 16,-6 0 1-16,-2 11-4 15,0 21 8-15,-10 0 20 16,-10-3-7-16,-1 0 6 16,6-15-2-16,-4-2-6 0,2-3 2 15,2-4-9-15,0-5 0 16,4 0 0-16,0-3-8 16,1-16-1-16,6-6-2 15,-1-5-2-15,3-4-3 16,0-2 3-16,2 12 2 15,0 10 6-15,0 7-5 16,0 7 3-16,-5 0 1 16,-1 0-3-16,-11 13 5 15,-6 10-2-15,-5 3 2 16,-4 0 4-16,0-6-4 16,0-3-1-16,-3-5-2 15,5-4-2-15,5 5-2 0,9-5-26 16,6-4-41-16,10-4-36 15,0 0-135-15</inkml:trace>
  <inkml:trace contextRef="#ctx0" brushRef="#br0" timeOffset="150951.21">12405 10960 404 0,'4'0'-1'16,"-2"0"0"-16,-2 8 30 0,0 19-5 16,-6 4-12-16,-22 2-4 15,-4-2 2-15,-10-6 0 16,1-6 10 0,4-5 0-16,-1-8-10 0,18-6 9 15,4 0 2-15,11 0-4 16,5-10-8-16,0-5-6 15,0 3-2-15,17 5 0 16,-8 4-3-16,-5 3 1 16,1 0-6-16,-5 8-9 15,0 13-13-15,0 4-20 0,-7-3-18 16,0-5-41 0,-5-7-111-16</inkml:trace>
  <inkml:trace contextRef="#ctx0" brushRef="#br0" timeOffset="151208.08">13122 10212 256 0,'0'-6'160'15,"0"6"-147"-15,0 0 11 16,-4 11 28-16,-22 28-12 16,1 12-28-16,-10 11-2 15,-1 7-9-15,-5-2-1 0,-6-2-6 16,-1 0-45 0,-5-7-69-16,-11-9-175 15</inkml:trace>
  <inkml:trace contextRef="#ctx0" brushRef="#br0" timeOffset="151428.03">11789 11405 346 0,'0'-15'197'0,"0"5"-192"0,0 3-5 16,0 7 23-16,8 0-18 16,-6 0-30-16,-2 3-63 15,0 11-131-15</inkml:trace>
  <inkml:trace contextRef="#ctx0" brushRef="#br0" timeOffset="156119.06">31438 12811 520 0,'-16'-7'45'0,"14"2"10"0,2 5-13 15,0 0-39-15,0 12-7 16,9 15 11-16,12-1-2 16,2 6-4-16,5-1 2 15,-8 0 3-15,1 0-4 16,-5-11 4-16,-2-3-3 16,-12-11-3-16,2-6 2 15,-4 0-1-15,0 0 3 16,0 0 5-16,0-6-6 15,15-20 5-15,0-16-7 16,6-18-2-16,9-10 2 16,-4 1-3-16,-3 10-3 15,4 14 5-15,-17 20-2 0,-4 16 3 16,-1 5-2-16,-5 4-1 16,4 0-10-16,-4 0-21 15,0 1-18-15,0 11-11 16,-11 5-37-16,-10 4-67 15</inkml:trace>
  <inkml:trace contextRef="#ctx0" brushRef="#br0" timeOffset="156420.08">31144 13078 405 0,'0'-6'33'15,"0"4"37"-15,2 2-30 16,23-2-34-16,10 2-3 15,-5 0-3-15,-7 0 2 16,-5 0-10-16,-14 0-26 16,-4 0-27-16,0 7-45 0,-15 7-156 15</inkml:trace>
  <inkml:trace contextRef="#ctx0" brushRef="#br0" timeOffset="157216.07">30803 12790 215 0,'-4'-3'90'15,"4"3"-25"-15,0 0 2 16,0 0-36-16,0 16 2 15,0 4 27-15,0 4-38 0,-8 2 3 16,4 3 3-16,-5 8-11 16,0 3-1-1,-3-3-9-15,3-2-8 16,4-8 4-16,5-2-17 0,0-9-55 16,0-3-50-16,-2-5-155 15</inkml:trace>
  <inkml:trace contextRef="#ctx0" brushRef="#br0" timeOffset="158047.08">30433 12873 191 0,'-21'-14'310'0,"12"7"-297"16,9 7 39-16,0 0-16 15,0 0-38-15,0 2-2 16,0 15 5-16,0 2-7 15,0 1 6-15,0 3 0 16,0 4-11-16,-8 0 5 16,-14 0 2-16,-11 2 2 15,-8-4 4-15,-5-3-4 0,-7-3 2 16,0-9 2-16,-5-3 0 16,5-5 3-16,3-2-3 15,8 0 3-15,5 0 1 16,12 0-6-16,5-2 1 15,1-3-2-15,8 5-3 16,1 0 4-16,-1 0-6 16,2 14 3-16,-3 3 6 15,-4 2-4-15,2 0 2 16,-11-2 2-16,-2-2-2 16,-11-3 4-16,-3-2-3 15,0-4-3-15,1-6 7 16,6 0-7-16,-3 0 3 0,9-4-1 15,7-11-1-15,8-4 1 16,11 0-8-16,2-5-8 16,0 2 11-16,23 1-7 15,5 4 10-15,-2 7-4 16,0 8 3-16,-7 2 3 16,-4 0-5-16,-7 16 1 15,-8 11 5-15,0 2 3 16,-10 0 5-16,-12-5-4 15,-8 0-1-15,-8-6 2 16,8-5-6-16,-2-7 2 16,0-6 1-16,10 0-4 0,-4 0 4 15,7-12-2-15,8-9 0 16,7-10 5-16,4-10-3 16,0-9-4-16,0-3 4 15,13 10-6-15,-4 11 3 16,1 11-1-16,-8 13-3 15,3 5 3-15,-3 3-15 16,-2 0-12-16,0 0-11 16,0 0-25-16,0 0-24 15,0 0-70-15</inkml:trace>
  <inkml:trace contextRef="#ctx0" brushRef="#br0" timeOffset="158274.08">29700 12790 364 0,'35'-10'25'0,"9"0"38"15,1 1 10-15,2-1-62 16,-13 2-11-16,-6-1-11 15,-12 4-46-15,-16 2-7 16,0 1-46-16,-23 0-128 0</inkml:trace>
  <inkml:trace contextRef="#ctx0" brushRef="#br0" timeOffset="158459.13">29445 12748 22 0,'-7'-5'434'16,"7"-2"-420"-16,0 7 36 0,0 0-27 15,0 0-25-15,0 0-4 0,0 0-28 16,-2 5-27 0,-10 9-47-16,-4 1-185 0</inkml:trace>
  <inkml:trace contextRef="#ctx0" brushRef="#br0" timeOffset="158767.05">28996 12943 468 0,'0'-4'63'16,"0"4"-54"-16,0 0 60 0,0 0-48 16,0 0-12-1,2 12 4-15,17 5-9 0,-6 4 9 16,4-1 2 0,-6 3-9-16,-7 0-3 0,-4 2-3 15,-2-1 0-15,-28 4-7 16,-4-3-23-16,-3 1-22 15,-2-4-31-15,5-8-36 16,-4-6-84-16</inkml:trace>
  <inkml:trace contextRef="#ctx0" brushRef="#br0" timeOffset="159127.06">28771 13029 393 0,'0'-5'28'0,"0"5"19"0,0 0 14 16,0 0-52-16,0 0-5 16,0 0-4-16,0 0 0 15,2 0 4-15,7 0-4 16,0 0 0-16,3 0 0 16,-3 6-1-16,-3-2 2 15,-6 5-2-15,0-1-2 0,0 4 5 16,-15 0-9-1,-11 2 6-15,1-6 2 16,-1-2-1-16,4-6 2 16,3 0 0-16,6 0 8 0,5-9-4 15,6-7-1-15,2-7 2 16,0 0-4-16,19 3-5 16,2 3 3-16,-3 6-5 15,-7 10-13-15,-1 1-5 16,-8 0-32-16,-2 4-13 15,-2 14-87-15</inkml:trace>
  <inkml:trace contextRef="#ctx0" brushRef="#br0" timeOffset="159411.09">28324 12971 383 0,'0'-7'159'15,"0"5"-155"-15,0 2 39 16,9 0-7-16,3 2-25 16,6 17 8-16,-2-1-13 15,0 5 4-15,-2-1 0 16,-12 2-5-16,-2-2-2 15,0 2-7-15,-25 0-10 16,-14 0-41-16,-5-5-46 0,-4-2-41 16,-3-10-168-1</inkml:trace>
  <inkml:trace contextRef="#ctx0" brushRef="#br0" timeOffset="159601.1">28039 13128 310 0,'11'-5'67'0,"0"1"-60"15,-1 4 84-15,-8 0-35 16,-2 0-31-16,0 11-9 16,0 14-2-16,-21 3-4 15,-4 11 12-15,-5-7-13 16,0-1-6-16,0-4-3 16,10-6-7-16,-1-5-29 0,-5-3-61 15,3-3-75-15</inkml:trace>
  <inkml:trace contextRef="#ctx0" brushRef="#br0" timeOffset="160064.04">27673 13140 319 0,'-10'-2'66'0,"10"2"-34"0,0 0 17 16,0 2-25-16,-9 19 8 15,0 6-16 1,-5 4 1-16,-2 1 0 15,-5 2 2-15,-2-5-10 16,3-2-8-16,-1-10-1 0,0-5 3 16,12-6-11-16,0-4-26 15,7-2-31-15,-6 0-13 16,8 0-37-16</inkml:trace>
  <inkml:trace contextRef="#ctx0" brushRef="#br0" timeOffset="160319.06">27543 12879 285 0,'0'-3'88'16,"0"3"-74"-16,19 0 66 15,11 0-37-15,9 0-22 16,5 0-2-16,-5-5-11 16,-7 0-8-16,-9 0-6 15,-14 3-37-15,-4 0-18 0,-5 2-61 16,0 0-111 0</inkml:trace>
  <inkml:trace contextRef="#ctx0" brushRef="#br0" timeOffset="160500.19">27622 12680 389 0,'-2'-6'43'0,"2"4"14"16,0 2-1-16,0 0-53 15,0 0-11-15,-7 2-27 0,-5 12-34 16,-4 10-39-1,-5-2-149-15</inkml:trace>
  <inkml:trace contextRef="#ctx0" brushRef="#br0" timeOffset="160971.05">27254 12893 422 0,'-5'0'7'16,"5"0"-7"-16,0 7 20 15,0 12-6-15,0-1-12 16,0 3 1-16,-2-4-6 16,-8-3-2-16,-3-3-1 15,-6-6-13-15,8-2 14 0,-10-3 6 16,10 0 2-1,-4 0 7-15,2-4-5 0,1-13-2 16,5-4-1-16,5 5 4 16,2 5 4-16,0 6-5 15,0 5-6-15,0 0 2 16,0 3-6-16,0 16 3 16,0 4-2-16,0 3 5 15,-11-1 11-15,-26-2-3 16,2-6 10-16,-4-3 4 15,2-6-6-15,5-6-6 16,9-2 1-16,2 0-2 0,10-2-2 16,2-12-7-16,-1-6-4 15,10-1-7-15,0 6-19 16,0 5-1-16,0 10 11 16,0 0-22-16,0 0-28 15,0 4-69-15</inkml:trace>
  <inkml:trace contextRef="#ctx0" brushRef="#br0" timeOffset="161255.06">27265 12579 383 0,'0'-10'56'0,"-7"3"-48"16,7 5 78-16,0 2-64 15,0 0-25-15,0 0-3 16,0 0-47-16,-4 0 1 15,-5 2-25-15,-3 9-129 0</inkml:trace>
  <inkml:trace contextRef="#ctx0" brushRef="#br0" timeOffset="161483.11">26853 12743 369 0,'16'0'76'0,"5"-11"-73"15,11-1 83-15,0 4-55 16,-4 1-29-16,-5 2-1 0,-5 5-12 16,-6 0-36-16,-5 0-18 15,-7 0-58-15,0 12-182 16</inkml:trace>
  <inkml:trace contextRef="#ctx0" brushRef="#br0" timeOffset="162143.09">26890 12921 319 0,'-2'-9'58'0,"2"9"-41"15,0 0 29-15,0 0-34 0,0 10-11 16,-5 7-1-16,5 8 0 16,0 0 4-16,0-2-2 15,0 2-1-15,0-7 2 16,-5-3-4-16,-6-5 3 15,-8-3 0-15,3-4 1 16,0-3 19-16,-2 0 5 16,-1 0 1-16,6-12-9 15,1-8-6-15,3-12 1 16,4-10-8-16,5-5-3 16,-2-7 3-16,2 4-7 15,0 13 3-15,0 14 1 16,0 13 0-16,0 8 3 0,0 2-5 15,0 0-3-15,0 0 1 16,0 7-5-16,0 14 5 16,0 5 1-16,0 6 0 15,-7 2 1-15,-7 4-3 16,-9-3-1-16,-14-2 5 16,-8-3-5-16,-15-1 4 15,-8-7-2-15,4-8 2 16,-3-4 2-16,12-8 0 15,5-2 2-15,8 0 7 16,5 0-12-16,7 0 2 16,5 0 0-16,5 0 0 15,3-4 3-15,4 1-1 0,3 0-1 16,3-1 1-16,7 4-4 16,0-2 1-16,0-1-5 15,0 3-13-15,0 0-7 16,0 0-9-16,7 0-27 15,5 0-6-15,-1 5-53 16,-4 9-136-16</inkml:trace>
  <inkml:trace contextRef="#ctx0" brushRef="#br0" timeOffset="162335.06">26411 13404 384 0,'49'-20'79'0,"3"-1"-83"15,3 5 5 1,-8 3 5-16,-17 8-15 0,-17-2-28 16,-6 1-82-16,-7-2-128 15</inkml:trace>
  <inkml:trace contextRef="#ctx0" brushRef="#br0" timeOffset="162721.07">26186 12569 235 0,'-19'-7'46'16,"12"7"-57"-16,7 0 12 16,0 0 8-16,0 0-7 15,0 2 0-15,0 5-4 16,0 1 3-16,0 2 7 16,-2 5 18-16,-2 2 4 15,-4-1-9-15,6 1 8 0,2-7 3 16,0 0-12-1,0 0-6-15,14-1 4 16,8-2 1-16,8-4 9 0,-4-1 5 16,-3 0-5-16,-4 5-3 15,-10 3-18-15,-5 5-8 16,-4 5-3-16,0 5-17 16,-23 6-31-16,-9 1-42 15,-14 0-130-15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7-25T06:38:14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24453 2251 156 0,'0'0'51'0,"2"2"24"16,11 25-24-16,6 12-5 15,-12-10-4-15,-3 0-11 16,3 3-5-16,-7 2 12 16,0 9-4-16,0 5-17 15,0 8 13-15,0 9-5 16,-11 1 14-16,-8-3-25 16,3-5 2-16,2-5 2 15,-4-11-18-15,6-10 3 16,1-7-1-16,-6-5-4 15,8-5 4-15,-2-5-10 16,1-1-19-16,6-2-15 0,-3-4-25 16,5 1 5-16,0 1-14 15,-5-2-123-15</inkml:trace>
  <inkml:trace contextRef="#ctx0" brushRef="#br0" timeOffset="1479.17">24241 2482 224 0,'0'-1'116'0,"0"1"-67"16,0 0-12-1,0 8-17-15,0 15-1 16,0 6-7-16,0 1 4 0,-8 4 0 16,-1-4-10-16,-2-2-1 15,-1-4-5-15,-1-5 4 16,-6-4-4-16,1-7-1 15,-3-4 13-15,0-4-10 16,1 0 3-16,3 0 11 16,4-12 10-16,1-12-1 0,3-5-10 15,7 1-9 1,-5 1 14-16,4 2-12 0,3 5-4 16,0 3 3-1,0 5-7-15,0 3 3 0,0 6-3 16,0 2-3-1,0 1 8-15,0 0-9 0,0 0 1 16,0 0 2-16,0 0-5 16,0 0 0-16,0 1 2 15,0 13-2-15,0 6 12 16,0 1-10-16,-5 6 2 16,-1-1 3-16,-10 2-5 15,4-4 5-15,-6-5-5 0,-1-2-5 16,6-7 11-1,-8-2-9-15,4-6 3 16,4-2 3-16,-1 0-1 16,-4 0 4-16,6-5 0 0,-2-14-4 15,1 0 14-15,3-1-11 16,1 3 6-16,0 2 2 16,4 2-6-16,-4 5 6 15,7 0-7-15,-5 3-4 16,5 2 8-16,2-1-8 15,0 4 1-15,0-2 4 16,0 2-5-16,0 0 5 16,0 0-2-16,0 0-3 15,0-3 9-15,0 3-8 16,0 0 0-16,0 0 3 16,0 0-4-16,0 0 3 15,0 0-3-15,0 0-5 16,0 0 10-16,0 0-9 0,2 7 3 15,9 7 4-15,1 5-4 16,4 2 4-16,-2-1-1 16,-3 1-4-16,3-2 8 15,-12-3-15-15,1-3 0 16,-3-3 4-16,0-2-2 16,-5 1 6-16,-15-6 4 15,-1-1-5-15,2-2 11 16,1 0-10-16,9 0 6 15,-1-10 5-15,6-12-8 16,-1-5 5-16,5-2 5 0,0 1-10 16,0 6 8-1,0 6-9-15,0 5 1 0,0 5 4 16,0 2-5-16,0 2 3 16,0 2-2-16,0 0-4 15,0 0 9-15,0 0-12 16,0 0 2-16,0 0 2 15,0 0-7-15,-4 0 4 16,2 12 3-16,-8 3-5 16,-6 3 10-16,-3 3-6 15,-3-2 0-15,-6-1 2 16,3-2-3-16,-3-1 2 16,3-4 0-16,-1-5-3 0,13-2 10 15,-6-4-6-15,8 0 2 16,1 0 7-16,-1-12-6 15,4-13 3-15,7-4 4 16,0-7-5-16,0-3 5 16,7-4-7-16,4-1 1 15,1 3 6-15,-1 3-8 16,-4 7 5-16,1 11-4 16,-8 5-3-16,0 9 8 15,0 6-11-15,0 0-5 16,0 0-4-16,0 0-19 15,0 0 1-15,0 14-15 0,-8 7-34 16,1 2-11 0,3 3-78-16</inkml:trace>
  <inkml:trace contextRef="#ctx0" brushRef="#br0" timeOffset="1808.19">24130 2998 375 0,'0'0'94'16,"0"0"-49"-16,0 0 35 16,0 0-44-16,0 0-27 15,0 0-5-15,0 0-3 16,0 0-8-16,0 0 6 16,0 0-34-16,0 0-8 15,0 0-13-15,-11 0-46 16,-6 2-95-16</inkml:trace>
  <inkml:trace contextRef="#ctx0" brushRef="#br0" timeOffset="2063.96">23635 3137 325 0,'0'-2'34'16,"0"-1"6"-16,16 1 9 15,18 0-41-15,13-1-5 0,-4 0 12 16,6 1-19 0,-15 0 2-16,-6 0 2 15,-19-1-38-15,-9 3-43 16,0 0-51-16,-21 0-85 0</inkml:trace>
  <inkml:trace contextRef="#ctx0" brushRef="#br0" timeOffset="2403.97">23182 2656 211 0,'2'0'154'15,"-2"0"-135"-15,0 12 35 16,0 20 0-16,0 7-30 15,0 6 6-15,0 1-1 16,-12-5-16-16,3-5-2 16,-10-5-5-16,4-9-9 15,-6-5 7-15,-5-6-24 16,4-5-44-16,3-4-33 16,-2-2-99-16</inkml:trace>
  <inkml:trace contextRef="#ctx0" brushRef="#br0" timeOffset="2988">23030 2517 301 0,'0'-4'60'16,"0"4"-25"-16,0 0 37 15,0 0-48-15,0 0-17 16,-2 0-13-16,-6 0-1 15,-3 0 8-15,0 7-1 16,-8 7 1-16,8 1 0 0,-8 1-3 16,6 1 5-1,-4-1-4-15,8 0-2 0,-1 4 8 16,8-3-7-16,0-5 4 16,2-4 0-16,0-4-6 15,0-2 7-15,0 1 1 16,14-3 2-16,14 0 6 15,6 0-11-15,7 0 2 16,-2 0 0-16,1 0-6 16,-18 0 8-16,-5 1-5 15,-13 7-1-15,-4 3 5 16,0 8-6-16,-13 1 1 16,-19 8 12-16,-8 1-9 0,-1-7 4 15,2-1-6-15,5-7-2 16,-4-4 7-16,8-3-7 15,0-6 3-15,10-1 4 16,1 0-5-16,8-3 7 16,-1-14-4-16,10-6 8 15,-5-4 11-15,5-4-15 16,2-1 5-16,0 0-9 16,0 3-3-16,0 4 4 15,0 4-5-15,0 3-3 16,0 6 7-16,0 5-14 15,0 1-7-15,0 3-18 0,0 2-19 16,0-1-19-16,0 2-64 16,-17 0-139-16</inkml:trace>
  <inkml:trace contextRef="#ctx0" brushRef="#br0" timeOffset="3211.49">22560 2602 283 0,'0'0'20'0,"0"11"2"16,0 7 34-16,0 6-24 15,0 4-16-15,0 3 1 16,-11 3-4-16,-8-1 17 0,-1-2-14 16,-6-2-10-16,1-4-4 15,-5-6 7-15,9-4-14 16,-9-1-3-1,12-9-56-15,-1-3-72 0,6-2-149 16</inkml:trace>
  <inkml:trace contextRef="#ctx0" brushRef="#br0" timeOffset="3424.59">22507 2331 339 0,'3'-6'90'16,"-3"6"-74"-16,2 0 29 15,-2 0-27-15,0 0-19 0,0 0-6 16,0 0-1-16,0 0-24 16,-2 9-6-16,-15 5-34 15,-6 6-154-15</inkml:trace>
  <inkml:trace contextRef="#ctx0" brushRef="#br0" timeOffset="3640.61">22295 2373 302 0,'0'0'84'0,"0"4"-90"16,0 25 25-16,0 15 22 0,0 7-5 15,0 7-2-15,-7-4-20 16,-4-3 5-16,-3-5-11 16,-4-8-8-16,-8-5-1 15,13-8-48-15,-8-6-92 16,7-10-219-16</inkml:trace>
  <inkml:trace contextRef="#ctx0" brushRef="#br0" timeOffset="4151.22">21909 2298 168 0,'2'-13'165'0,"5"13"-127"0,-7 0 36 16,0 0-24-16,0 0-35 15,0 0 9-15,0 0-9 16,0 0-3-16,0 0 3 16,0 0-5-16,0 13 0 15,-9 6 1-15,-3 2 0 16,-2 1 4-16,0 5-11 16,-4 7-1-16,-3 9 2 15,0 6-5-15,-1 9 9 16,5 1 2-16,11-4-7 15,6 1 7-15,0-4-13 16,0-4 3-16,11-7 2 16,1-4-5-16,-1-8 3 0,-4-6-9 15,-5-6-34-15,-2-7-34 16,0-2-58-16,-9 0-101 16</inkml:trace>
  <inkml:trace contextRef="#ctx0" brushRef="#br0" timeOffset="79480.45">31244 4884 476 0,'0'-2'47'15,"0"-1"4"-15,0 3 12 16,0 0-56-16,0 5 1 16,0 22-3-16,0 8 5 15,0 5 0-15,-2-1 3 16,-2-3 9-16,2-4-13 0,-5-2 1 16,5-8 1-1,-10 0-11-15,7-15 3 16,3 1-4-16,0-6-15 15,2-2-10-15,0 0-34 0,0 0-26 16,0 0-53-16,0 0-171 16</inkml:trace>
  <inkml:trace contextRef="#ctx0" brushRef="#br0" timeOffset="79795.18">30849 5263 99 0,'-5'-6'272'15,"5"3"-242"-15,0 3 49 16,0 0-33-16,0 0-34 15,0 0-6-15,0 0-2 16,9 0-7-16,17 0 14 16,-1 3-2-16,7-1-10 15,-2-2 8-15,-4 0-10 16,-11 0-1-16,-5 0-9 16,-10 0-26-16,0 0-41 15,-2 2-88-15</inkml:trace>
  <inkml:trace contextRef="#ctx0" brushRef="#br0" timeOffset="80843.15">30525 5143 242 0,'0'-10'273'15,"0"0"-246"-15,0 10 50 16,0 0-44-16,0 0-35 16,0 0-5-1,0 15-3-15,0 9 9 0,0 3-14 16,-10 2-11-16,-1-2 6 15,-10-5 3-15,1 2 9 16,-8-6 6-16,-2-4 8 16,4-3 15-16,8-9 8 15,0-2 4-15,6 0 4 16,3-19-18-16,7-10-4 16,-3 4-7-16,5-1-8 15,0 7 9-15,0 9 0 0,0 3-7 16,0 7 3-1,0 0-13-15,0 0-4 0,-2 4-1 16,-6 21 3 0,2 8 1-16,-10 0-6 0,2 0 2 15,-12-6 13-15,1-4-3 16,-7 0 4-16,-5-8 6 16,7-9 1-16,2-5 21 15,8-1-5-15,4-3-14 16,5-18 5-16,1-8-12 15,5 2 2-15,5 6-2 16,0 7-5-16,0 8 8 16,0 3-8-16,0 3-3 0,0 0 8 15,0 0-14-15,0 0 4 16,5 0-8 0,-3 15 2-16,8 6 9 0,1 2-11 15,1-3 0-15,4 1 6 16,-5-4-11-16,-1-5 2 15,-1-3 7-15,-9 1 3 16,0-8 6-16,0 3-2 16,0-2 3-16,0-3 12 15,-14 0-10-15,2 0 3 0,1 0 4 16,2 0-8 0,4-12 6-16,5-5-8 0,-5-8-2 15,5-4 10-15,0 4-8 16,0 9 5-16,0 5-2 15,0 9-5 1,0 2 3-16,0 0-9 0,0 0-3 16,0 4 4-16,-2 11 2 15,-5 8 7-15,-4 2 1 16,-3-3-5-16,-5 1 5 16,-1-10-5-16,-1-4-4 15,3 4 17-15,4-4-11 16,3-5 9-16,1-4 11 15,1 0-5-15,0-7 5 0,2-17-8 16,7-9 4-16,0-13 9 16,0-12-17-1,0 2 1-15,5 7 4 16,-1 15-8-16,3 15 2 0,-7 14-5 16,0 5-8-16,0 0 5 15,0 0-22-15,0 0-5 16,0 0-7-16,-9 17-28 15,2 5-10-15,4 2-44 16,3 4-109-16</inkml:trace>
  <inkml:trace contextRef="#ctx0" brushRef="#br0" timeOffset="81091.17">30425 5595 196 0,'0'0'271'0,"0"0"-268"16,0 0 63-16,0-3-50 15,0 3-22-15,0 0 0 16,0 0-36-16,0 0-12 15,-9 0 15-15,-16 5-42 16,-5 5-110-16</inkml:trace>
  <inkml:trace contextRef="#ctx0" brushRef="#br0" timeOffset="81295.18">29999 5782 301 0,'-2'0'120'16,"2"0"-75"-16,0 0 25 0,0 0-60 0,28 0-5 16,11-5-5-1,3-2 2-15,-6 4-3 16,-6-1-10-16,-11 1-35 16,-12 3-26-16,-7 0-31 15,0 0-121-15</inkml:trace>
  <inkml:trace contextRef="#ctx0" brushRef="#br0" timeOffset="81551.23">29650 5467 495 0,'0'-7'22'15,"0"7"39"-15,-2 0-24 16,-6 0-28-16,-3 27 6 16,0 16-10-16,-10 7-1 15,0-1 1-15,1-9-6 16,-6-14 6-16,-4-6-10 0,-2-11-20 16,2 1-57-16,-4-6-43 15,4-4-150-15</inkml:trace>
  <inkml:trace contextRef="#ctx0" brushRef="#br0" timeOffset="82059.15">29438 5296 438 0,'0'-1'61'16,"0"1"16"-16,-4 0-26 15,-17 0-44-15,4 1-7 16,4 10-7-16,2 2 7 15,1-5-13-15,3 0-5 0,5-2-8 16,-3-2 6-16,-1 9 15 16,-4-3 8-1,-1 6-6-15,-4 1 9 0,6-7-6 16,-2 2 0 0,7-5 10-16,-2 0-10 0,6-7 3 15,0 1 1-15,0-1-4 16,17 0 6-16,11 0-4 15,4 0-2-15,0 2 9 16,2 5-11-16,-4-2 4 16,-9 10 7-16,-16 4-2 15,-5 2 3-15,-7 8-5 0,-23 0-1 16,-12 2 14 0,-6-4-16-16,-7-5 0 15,4-5 1-15,12-9-4 16,7-8 6-16,9 0-1 0,14-4 6 15,-2-25 5-15,11-9-15 16,0-13 2-16,13 3 3 16,8-5-7-16,-10 7 6 15,0 19-6-15,-5 8-2 16,-6 15 10-16,0 2-16 16,0 2-17-16,-28 0-32 15,-12 16-36-15,-20 13-44 16,-4-7-149-16</inkml:trace>
  <inkml:trace contextRef="#ctx0" brushRef="#br0" timeOffset="82863.21">28782 5354 488 0,'2'-5'55'0,"0"2"38"16,-2 3-17-16,0 0-35 15,0 0-29-15,0 0-5 16,0 0-5-16,0 0-5 16,0 0 4-16,0 6-8 15,0 8-7-15,0 1 7 16,-9 6-10-16,-4-6-1 16,-10 1 7-16,-14 4-7 15,-12-1 8-15,-13 3 1 0,-14-3-3 16,-4-7 16-16,-3 2-7 15,2-8 2-15,12-4 7 16,5-2 2-16,8 0 4 16,5-5-8-16,15-12-5 15,6-7 12-15,10-3-11 16,10-1 4-16,3-4 3 16,7-4-8-16,0-2 8 15,0 2-7-15,0 6-4 16,0 3 14-16,0 10-12 15,2 3 2-15,-2 3 3 16,0 9-6-16,0-2 6 16,0 4-3-16,0 0-3 0,0 0 9 15,0 0-10-15,5 0 3 16,-5 0 3-16,0 0-7 16,0 0 6-1,0 0-6-15,0 0-3 0,0 14 10 16,0 14-6-16,0 5 5 15,-7 6 2-15,-2 9-5 16,-1-2 5-16,4 2-3 16,-3 0-5-16,0 3 13 15,-1 4-12-15,3-5 2 16,-2-2 4-16,5-14-5 16,-4 0 5-16,4-8-2 0,-5-2-4 15,-2-7 9 1,1-2-9-16,-10-6 3 0,-1-4 2 15,-9-2-8-15,-2-3 5 16,-5 0-4-16,5-3-1 16,0-14 11-16,4-10-9 15,5-1 3-15,4-3 3 16,8-1-2-16,4-2 2 16,7-2-1-16,0-5-2 15,18 0 6-15,12 4-8 16,4 3 2-16,-6 10 2 15,2 7-10-15,-18 10-3 16,-5 4-20-16,-5 3-25 0,-2 0-17 16,0 0-92-16</inkml:trace>
  <inkml:trace contextRef="#ctx0" brushRef="#br0" timeOffset="83707.84">27102 5583 445 0,'0'-7'14'15,"-26"7"18"-15,-8 0-2 0,-17 0-13 16,-7 8-14 0,-2 3-1-16,-2-3 9 15,7 1 1-15,7-9 11 16,9 1-6-16,14 2-5 0,6-3 11 16,8 0-10-16,3 0-5 15,4 0 5-15,-3 0-11 16,5 0 4-16,-3 0 1 15,5 0-6-15,0 0 6 16,0 0-8-16,0 0-2 16,0 0 7-16,0 0-18 15,0-7-1-15,14-2-1 0,7 0-13 16,0-6 4-16,-1 0-8 16,-1-4 13-1,-8-1 15-15,1 6 1 16,-3-5 6-16,-9 9 2 0,2 3 6 15,-2 2 13-15,0 5-2 16,0 0-3-16,-7-2-2 16,-9 2-20-16,-9 0 7 15,2 3-2-15,0 13-5 16,-3-4 9-16,13 5-6 16,-8-5-3-16,2 5 11 15,6-2-10-15,-4-2 3 16,6 3 2-16,0-2-5 15,-1 3 6-15,-4 0-3 16,4-2-1-16,1-3 12 16,4 0-10-16,5-2 3 15,2 2-1-15,0-7-7 0,0-1 7 16,18 4-5-16,5-1-1 16,0-2 9-16,-2 0-16 15,-12-5-8-15,-4 2-6 16,-5-2-14-16,0 0-10 15,-7 5-40-15,-21 2-67 16</inkml:trace>
  <inkml:trace contextRef="#ctx0" brushRef="#br0" timeOffset="84003.15">25960 5323 485 0,'2'0'23'0,"8"0"17"16,-1 6 3-16,2 24-9 15,3 6-14-15,4 2-13 16,3 13 9-16,-2-10-6 15,-8 4-10-15,-2-10 7 16,-9-8-12-16,0-9-2 16,0-5-25-16,-9-5-51 0,-14-1-35 15,-7-7-118-15</inkml:trace>
  <inkml:trace contextRef="#ctx0" brushRef="#br0" timeOffset="84507.19">25769 5452 430 0,'0'0'57'0,"0"0"-44"16,0 0 30-16,0 0-25 15,0 18-18-15,0 6 4 0,0 2-4 16,0-5-4-1,0-5 11-15,-9-3-10 0,-1-7 2 16,-1-2 5-16,-10-4-3 16,1 0 6-16,-1 0 5 15,2-9 0-15,6-8 18 16,4 4-13-16,1 0 1 16,8 10-1-16,0 0-6 15,0 3-6-15,0 0-12 16,2 19-1-16,6 14 18 0,-1 5-16 15,-7-1 5 1,0-3 4-16,-17-5-5 16,-13-7 6-16,-9-3-1 0,-4-12-4 15,-1-7 17-15,-2 0-9 16,11-7 8 0,5-19 5-16,12-13-10 0,16-13 0 15,2 2-4-15,0 5-9 16,11 12 9-16,3 14-12 15,-7 11 1-15,-7 6 2 16,0 2-12-16,0 0-14 16,0 8-24-16,-12 13-31 15,-8 10 7-15,-1 0-98 16</inkml:trace>
  <inkml:trace contextRef="#ctx0" brushRef="#br0" timeOffset="84723.17">25493 6003 434 0,'41'0'15'0,"10"0"-10"15,11 0 54-15,7-8-31 16,-12-9-29-16,-10 5-3 15,-17-5-42-15,-19 2-36 0,-11 7-2 16,-11-4-136-16</inkml:trace>
  <inkml:trace contextRef="#ctx0" brushRef="#br0" timeOffset="84919.17">25433 5251 74 0,'0'-13'425'0,"0"12"-417"15,0 1 10-15,-2 0 15 16,-13 0-36-16,-5 14-7 0,-3 5-68 16,-5 6-79-1,3-3-54-15</inkml:trace>
  <inkml:trace contextRef="#ctx0" brushRef="#br0" timeOffset="85239.22">25168 5431 430 0,'-11'0'45'0,"-6"5"-40"15,-1 14 8-15,4 10-9 16,5-3 2-16,5 3-11 15,-6-7-1-15,5-7-2 16,1-3 2-16,-7-3 11 16,1-9-5-16,1 0 3 15,-2 0 33-15,1-27 3 0,3-13 4 16,5-20-10-16,2-12-16 16,0-5-1-16,0 7-11 15,0 18-2-15,0 30 10 16,0 12-14-16,-7 10-3 15,5 0-5-15,-10 17-15 16,-4 17-27-16,-7 9-29 16,-2 11-35-16,-1 2-113 15</inkml:trace>
  <inkml:trace contextRef="#ctx0" brushRef="#br0" timeOffset="85415.16">24958 5920 368 0,'0'0'133'0,"0"0"-137"15,-2 0 31-15,2 0-11 16,-2 0-36-16,-5 0-31 16,-5 0-64-16,-10 0-82 15</inkml:trace>
  <inkml:trace contextRef="#ctx0" brushRef="#br0" timeOffset="85991.15">24731 5336 411 0,'0'-8'70'0,"0"8"-40"15,0 0 17-15,0 0-34 16,0 1-12-16,0 19-4 15,0 9 4-15,0-3-3 16,0 9-4-16,9-2 15 16,0 1-19-16,-9 1 4 15,0-2 7-15,0-10-14 16,-18-8 10-16,-5-7-3 0,-7-4 2 16,0-4 15-1,0 0-10-15,7-3 7 0,-1-21 7 16,11-5-5-1,6-2 9-15,7 10-12 0,0 11-14 16,0 5 10 0,0 5-12-16,5 0 4 0,-1 12 5 15,1 10-7-15,-5 4 6 16,0-1 0-16,-7 1-6 16,-14-9 14-16,1 0-9 15,-3-6 5-15,-5-11 7 16,5 0-6-16,-3 0 6 15,13-11-3-15,2-11-5 16,3-3 10-16,8 0-13 0,0 5 0 16,0 11 3-16,10 9-7 15,-1 0 5-15,-9 0-5 16,0 19-1 0,0 12 14-16,-11 8-11 0,-15 2 3 15,-4-1 4-15,0-5-5 16,-2-8 5-16,7-7-4 15,-3-7-5-15,7-9 1 16,10-4-33-16,0 0-17 16,1 0-37-16,10-13-94 15</inkml:trace>
  <inkml:trace contextRef="#ctx0" brushRef="#br0" timeOffset="86208.13">24344 5363 243 0,'19'-4'154'16,"5"-3"-122"-16,12 4 27 16,-4-4-16-16,2 2-33 15,-6 2-12-15,-6-2 1 16,-5 1-29-16,-8 4-44 0,-7-2-52 15,-2-1-171 1</inkml:trace>
  <inkml:trace contextRef="#ctx0" brushRef="#br0" timeOffset="86439.21">24954 4628 208 0,'0'-7'260'0,"0"7"-238"16,0 0 10-16,0 0 1 0,0 21-30 15,-7 14 5 1,-7 13-8-16,-6 4 0 16,-1 2 5-16,-11 1-8 15,-7-3-4-15,-12-6-46 0,-16 2-71 16,3-7-206-1</inkml:trace>
  <inkml:trace contextRef="#ctx0" brushRef="#br0" timeOffset="87039.19">24010 5254 408 0,'0'-3'71'0,"0"1"-74"16,0 2 39-16,0 0-28 16,-4 0-10-16,-13 5-2 15,4 15-6-15,1 2 5 16,-4 2 4-16,7-7-1 15,-3 5 7-15,3-8-7 16,5-4 3-16,-6 7 2 0,5-7-3 16,5 1 12-1,0-3-4-15,0-6-2 16,0-2 11-16,0 0-5 16,19 0-3-16,11 0-4 0,9 0-6 15,3 0 6 1,1 0-7-16,-6-2-1 0,-16 2 10 15,-12 0-12-15,-5 0 5 16,-4 14-1-16,0 11 3 16,-20 8 12-16,-17 5-8 15,-11 3-8-15,-1-5 10 16,4-10-12-16,5-2 6 16,3-15 1-16,7-6-4 15,10-3 11-15,4 0-5 16,0-28 2-16,11-9 13 15,-2-15-17-15,7-11 3 16,0-8 5-16,0 3-9 16,0 9 1-16,9 20-5 0,-4 15-3 15,0 15 8-15,-5 9-16 16,0 0-26-16,-5 0-31 16,-16 0-32-16,-4 17-83 15</inkml:trace>
  <inkml:trace contextRef="#ctx0" brushRef="#br0" timeOffset="87347.13">23538 5311 319 0,'-9'10'13'0,"-2"19"-10"16,-8 4 27-1,1 1-23-15,2 1-8 0,-5-8 8 16,3-8-9-16,-1-7 5 15,6-6 29-15,-4-6-7 16,6 0 9-16,3-8 1 16,6-19-4-16,0-13 2 15,2-18-15-15,0-8 2 16,0-13 5-16,0 13-12 16,0 25 3-16,0 20-9 15,0 13-8-15,0 8 6 16,0 0-17-16,0 0 1 15,-9 19-25-15,-2 10-40 0,-8 7-8 16,-2 8-95-16</inkml:trace>
  <inkml:trace contextRef="#ctx0" brushRef="#br0" timeOffset="87511.08">23375 5756 408 0,'0'0'58'0,"0"0"-60"16,0 0 30-16,0 0-31 15,-5 0-31-15,-9 0-35 16,-16 12-159-16</inkml:trace>
  <inkml:trace contextRef="#ctx0" brushRef="#br0" timeOffset="87962.17">22928 5286 381 0,'0'-2'84'0,"0"2"-61"15,0 0 11-15,0 11-21 16,0 15-9-16,0 5-7 0,0 7 3 15,0-1-5-15,-7 3-1 16,1-4 12 0,-13 0-15-16,-9-7 5 15,-2-9 8-15,-9-1-5 0,3-6 5 16,-5-9 0 0,1-4 1-16,10 0 19 0,10-12-3 15,10-12 2-15,3-5 4 16,7-2-23-16,0 2-3 15,11 2 1-15,15 7-9 16,6 6 11-16,-4 7-13 16,-5 7 2-16,-10 0 2 15,-5 22-3-15,-8 16 4 0,0 12 2 16,-21 12-2 0,-11 4 14-16,-5-1-10 15,5-12 0-15,-3-3 3 16,0-13-10-16,3-11-24 0,2-9-27 15,8-12-34-15,1-5-51 16</inkml:trace>
  <inkml:trace contextRef="#ctx0" brushRef="#br0" timeOffset="88187.18">22684 5182 295 0,'32'-8'153'0,"-2"-2"-145"16,17-1 11-16,4-1 32 0,-4-3-42 16,2 5-10-16,-10-2 4 15,-11 5-49-15,-15 5-27 16,-13 2-74-16</inkml:trace>
  <inkml:trace contextRef="#ctx0" brushRef="#br0" timeOffset="88819.17">22562 5167 394 0,'0'0'35'15,"0"7"-35"-15,0 15 34 16,0 14-20-16,0 8-16 16,0 5 8-16,0-1-7 15,0-11 2-15,-11-4 1 16,0-4-4-16,-6-7 8 15,4-6-6-15,-4-6 2 16,4-10 14-16,-8 0-3 0,4 0 5 16,4-21-5-16,4-1-3 15,6-5 7-15,3 4-17 16,0 6-3-16,0 9 6 16,0 8-10-16,-5 0 4 15,5 8-4-15,-4 23 4 16,-5 12 6-16,-5-2-4 15,-6 5-1-15,-8-5 10 16,7-15-11-16,-5-5 11 16,4-11 2-16,3-6 0 15,3-4 5-15,2 0-6 16,8-10-2-16,-1-19 9 16,7-14-19-16,0-7 8 0,0 0-3 15,0 5-6-15,7 20 6 16,-7 13-4-16,2 7-4 15,-2 5 13-15,0 3-20 16,-7 19 13-16,-16 14 6 16,-7 7-9-16,-2 3 8 15,2-8-6-15,0-2-3 16,-2-7 11-16,0-8-11 16,-3-3-1-16,5-10-19 15,7-5-33-15,11-1-17 16,3-2-51-16,7 0-141 15</inkml:trace>
  <inkml:trace contextRef="#ctx0" brushRef="#br0" timeOffset="89059.13">22081 5924 365 0,'23'-8'53'15,"0"-3"-9"-15,5-3 12 16,-7 6-39-16,-3-4-16 0,-6 9 0 16,-10 1-14-16,-2 2-46 15,0 0-68-15,-2 19-169 16</inkml:trace>
  <inkml:trace contextRef="#ctx0" brushRef="#br0" timeOffset="91608.16">21717 5203 99 0,'0'-2'411'0,"0"-3"-368"15,0 5 16-15,0 3-30 16,0 18-31-16,0 8 3 16,0 6 0-16,0 6-5 15,0 3 9-15,0-6-7 16,0-7 0-16,0-14 6 15,0-4-17-15,-2-2-17 16,-9-9-28-16,0 1-35 16,-6-3-88-16</inkml:trace>
  <inkml:trace contextRef="#ctx0" brushRef="#br0" timeOffset="91960.16">22003 4816 342 0,'9'0'15'16,"3"0"6"-16,-5 5 18 15,-5 9-27-15,-2 1-16 16,-12 5 8-16,-29 1-7 15,-12-1 16-15,-16-3 16 16,-2 0-5-16,-3-8 10 16,5-4 1-16,18-3-4 0,12-2 2 15,11 0-12-15,17 0-9 16,9 0-5-16,2 0-12 16,0 2 1-16,0 13-6 15,0 11 1-15,0 5-23 16,0 13-19-16,0 2-26 15,-2 6-25-15,-24-1-52 16</inkml:trace>
  <inkml:trace contextRef="#ctx0" brushRef="#br0" timeOffset="92366.18">21400 5436 66 0,'0'-7'415'16,"0"7"-388"-16,0 0 30 16,-19 0-24-16,-3 0-35 15,-10 9 2-15,-6-4 1 16,4 2-4-16,-1 1 5 16,5-1-3-16,9-7-2 15,8 0 11-15,6 0-12 0,5 0 3 16,2 3 5-1,0-3-7-15,0 4 5 0,0-2-3 16,0-2-2-16,0 7 15 16,0 1-13-16,0 4 0 15,2 7 5 1,-2 6-4-16,0 8 4 0,0 5-3 16,-10-1-2-16,-10 0 16 15,-1-3-15-15,0-5 2 16,6-5 2-16,-2-5-6 15,4-11 3-15,4-8-19 16,-3 0-32-16,-2 0-18 16,10-8-76-16,4-13-126 0</inkml:trace>
  <inkml:trace contextRef="#ctx0" brushRef="#br0" timeOffset="92560.17">21261 5191 342 0,'0'-9'142'0,"0"9"-127"16,0 0 27-16,0 0-38 16,0 0-1-16,0 0-23 0,-6 0-53 15,-14 0-21 1,-8 2-60-16</inkml:trace>
  <inkml:trace contextRef="#ctx0" brushRef="#br0" timeOffset="92726.16">21068 5182 304 0,'-4'-5'106'16,"4"5"-64"-16,0 0 23 15,0 0-36-15,0 0-30 16,0 0-1-16,0 0-6 15,0 0-20-15,-7 0-27 16,-5 14-80-16,-1 6-165 0</inkml:trace>
  <inkml:trace contextRef="#ctx0" brushRef="#br0" timeOffset="93459.21">20889 5201 347 0,'0'-12'102'15,"0"12"-75"-15,0 0 35 16,0 0-8-16,0 0-38 16,0 0-11-16,0 0 1 15,0 0-8-15,-5 2 5 16,3 6-1-16,2 1-14 15,0 1 6-15,0 0-15 16,0-1-8-16,0 1 4 0,-7-3 5 16,-7 6 6-16,-9 0 10 15,-12 2 3-15,-1 3 13 16,-3 1-1 0,2-1 0-16,12 5 11 0,4-6-11 15,2-3 1-15,10-4-6 16,9-5-10-16,0 0 10 15,0 0-10-15,7-3 1 16,7 0 9-16,14-2-11 16,-3 0 1-16,10 0-1 15,-5 0-3-15,-5 0 11 16,-5 0-6-16,-8 0 1 16,-12 0 8-16,0 0-8 15,0 0 15-15,-21 3 2 0,-11 9-13 16,0-7 6-16,0 4-10 15,2 1-1-15,9-8 9 16,2 3-10-16,1-5 2 16,4 0 2-16,-4 0-4 15,4 0 11-15,-2 0-7 16,4-2 3-16,1-1 14 16,-5 3-12-16,-5 0 3 15,2 0-4-15,-4 15-8 16,3-1 12-16,-1 8-7 15,0 0-1-15,12-3 10 0,-2 3-12 16,11 6 4-16,0 9 2 16,0 10-5-16,0 6 7 15,0 7-5-15,0-5-1 16,0 1 11-16,0-6-12 16,0-7 3-16,0-7 1 15,-7-10-7-15,4-9 6 16,1-7-25-16,2-8-34 15,-2-2-22-15,2 0-88 16</inkml:trace>
  <inkml:trace contextRef="#ctx0" brushRef="#br0" timeOffset="93671.21">20532 5986 458 0,'21'-7'5'16,"30"2"6"-16,6-2 25 15,12 1-35-15,-9 0 5 16,-19 2-23-16,-18-1-40 16,-16 1-2-16,-7 4-51 15,-20 0-164-15</inkml:trace>
  <inkml:trace contextRef="#ctx0" brushRef="#br0" timeOffset="94322.45">19984 5352 453 0,'-2'-3'51'15,"2"3"-19"-15,0 0 23 16,0 0-35-16,0 0-20 16,14 0-7-16,14 7 10 15,4-4-4-15,11 1-4 0,4-1 11 16,-6 2-26-16,-9 2 6 15,-13-4 8-15,-17 8-10 16,-2-1-2-16,-14 2 5 16,-30 5 2-16,-2 4 15 15,-12-5-7-15,6 0 2 16,1-4 7-16,8-10-5 16,5-2 9-16,8 0 2 15,12 0-4-15,12-7 11 16,6-5-12-16,0-9-2 15,0-1 1-15,11 0-13 16,2 0 10-16,6 8-4 16,2 2-5-16,1 7 11 0,4 3-14 15,-5 2 0-15,-8 2 8 16,-11 20-5 0,-2 5 7-16,-6 1-1 0,-31 8-4 15,-6-4 12-15,-15-1-11 16,3-9 4-16,-10-10 5 15,10-7-5-15,12-5 11 16,5 0 4-16,16-8-5 16,5-15 11-16,17-6-14 15,0-6-7-15,9-8 5 16,21-5-7-16,-2 7 2 16,-5 7-2-16,-10 11-9 0,-7 13 1 15,-6 8-32 1,0 2-22-16,-28 0-62 0,-4 19-145 15</inkml:trace>
  <inkml:trace contextRef="#ctx0" brushRef="#br0" timeOffset="94870.24">19669 4553 376 0,'0'-3'-7'0,"-2"3"2"0,2 0 17 16,0 0-7-16,0 0-3 15,0 0-8-15,0 3 9 16,0 10 1-16,0-3 3 16,-15 5 5-16,4-1-5 15,-2 5 4-15,-6-1 3 16,8 1-10-16,-1-3 10 15,5-2-4-15,5-7-5 16,2-5 14-16,0-2-5 16,9 0 0-16,23 0-3 15,10 0-9-15,16 0 1 16,-4 0 0-16,-3 0-8 16,-8 0 12-16,-15 0-10 15,-9 18-1-15,-15 7 6 0,-4 12 1 16,-4 4 2-16,-33 2 1 15,-9 1-7-15,-10-11 8 16,2-5-8-16,-6-9 0 16,-2-7 7-16,2-8-7 15,9-4 2-15,0 0 5 16,17-12-8-16,4-17 17 16,9-6 5-16,5-7-2 15,14 1 3-15,2 2-18 16,0 6-1-16,0 8-3 15,2 11-7-15,3 7 6 0,-5 5-25 16,0 2-11 0,0 0-12-16,0 9-41 0,-16 18-90 15</inkml:trace>
  <inkml:trace contextRef="#ctx0" brushRef="#br0" timeOffset="95351.17">19025 5040 349 0,'-5'-3'137'16,"5"3"-137"-16,0 0 22 16,0 0 12-16,0 9-37 15,5 6 4-15,6 3-1 16,0 0-7-16,1-1 4 15,-3 2-4-15,3-2-12 16,-3 0 12-16,-2 2-7 16,-7 0 5-16,0 8-1 15,-26-5-1-15,-17 2 11 16,-15-3 0-16,-4-7 4 16,0-10 22-16,11-4-8 15,10 0 5-15,18 0 3 16,14-13-8-16,9-3 4 0,0-1-22 15,25-5-6-15,14 3 10 16,0 7-16-16,0 5 0 16,-9 7 6-1,-9 14-2-15,-19 27 6 0,-2 8-6 16,-2 2 5-16,-35 10 11 16,-5-4-12-16,-8-6 4 15,4-3 3-15,0-11-6 16,4-12 3-16,12-13-27 15,10-12-19-15,8 0-14 16,12-4-77-16,0-28-91 16</inkml:trace>
  <inkml:trace contextRef="#ctx0" brushRef="#br0" timeOffset="95678.16">19091 4456 344 0,'0'-10'23'16,"0"5"-10"-16,0 5 14 0,0 0-22 15,0 10-12-15,0 19 5 16,0 15 9-16,0 6-7 16,-9 4 8-16,-5-3 11 15,-7-7-13-15,-6-6 4 16,2-12 3-16,-3-4 4 15,0-13 12-15,7-6-10 0,8-3 0 16,3-3 9 0,8-28-6-16,2-17-4 0,0-3-19 15,2-1-5-15,12 15 10 16,-5 18-11-16,-9 13-16 16,0 6-13-16,0 18-29 15,-15 26-42-15,-15 14-117 16</inkml:trace>
  <inkml:trace contextRef="#ctx0" brushRef="#br0" timeOffset="95891.17">18631 4945 363 0,'-2'0'33'16,"2"0"-7"-1,0 12 8-15,0 23-14 0,0 15-11 16,0 10-10-16,0 0 3 16,0-2-2-16,-8-7-12 15,-3-7-52-15,-10-5-81 16,-7-3-75-16</inkml:trace>
  <inkml:trace contextRef="#ctx0" brushRef="#br0" timeOffset="96071.19">18456 5276 345 0,'0'0'48'16,"0"0"-3"-16,0 10 14 15,0 21-41-15,0 13 2 16,0 4-16-16,-21 1-5 16,-5 1 3-16,4-7-3 15,-12-3-22-15,4-10-16 16,-8-9-45-16,-3-6-59 15</inkml:trace>
  <inkml:trace contextRef="#ctx0" brushRef="#br0" timeOffset="96983.16">18223 4913 341 0,'0'-8'85'15,"0"8"-81"-15,2 0 44 16,-2 0-21-16,0 0-29 16,0 0 8-16,8 8-8 15,-8 4-2-15,2-1 11 16,-2 2-12-16,0-3 5 16,0-2-1-16,0-1-6 15,-2-2 5-15,-15 2-7 16,4-1 0-16,-15-2 13 15,14 3-7-15,3-6 5 0,2 2 2 16,9-2-7-16,0 2 12 16,0 6-12-16,0 6 0 15,0 4 11-15,0 8-9 16,-8-2 3-16,-12 0 3 16,8-4-7-16,-8-6 7 15,-1 0-5-15,0-8 1 16,1-7 7-16,1 0-9 15,6 0 4-15,3-10 3 16,1-14 0-16,7-5 7 16,-3 0-12-16,3 5-4 0,2 7 10 15,0 7-10 1,0 6 4-16,0 4 0 0,-10 0-6 16,-3 4 7-16,-13 16-4 15,1 7 0-15,-3 1 8 16,0-4-9-1,8-2 4-15,4-8 1 0,0 1-5 16,4-1 7-16,3-4-6 16,7-2-1-16,2-2 8 15,0-3-10-15,0-3 2 16,0 0 0-16,0 1-3 16,0 2 10-16,2 1-7 15,7-4 1-15,10 0 10 16,-1 4-14-16,3-4 7 0,4 4 1 15,-4 2-6-15,4 2 9 16,-9 5-6-16,-2 3-4 16,-9 3 13-1,-5 10-13-15,0 5 10 0,0 7 4 16,-30 2-6-16,-2 3 4 16,-8-7-6-16,6-6 0 15,-3-6 12-15,5-10-12 16,4-7 4-16,5-10-1 15,5 0-4-15,-3 0 11 16,-9-22-6-16,9-12 0 16,-2-9 13-16,1-5-19 15,1-1 3-15,2 1 3 0,3 7-12 16,14-1 15 0,2 13 5-16,0 0-17 0,11 2 13 15,8 1-16 1,1 2 6-16,-6 10 1 0,-5 1-17 15,1 6-10-15,-10 7-20 16,0-3-24-16,0 3-9 16,0 0-111-16</inkml:trace>
  <inkml:trace contextRef="#ctx0" brushRef="#br0" timeOffset="97219.18">17767 4802 422 0,'56'-15'34'0,"8"-2"-36"15,8 1 40-15,-1-3-13 16,-20 2-26-16,-17 5-4 15,-16 0-51-15,-10 6-29 16,-8 6-38-16</inkml:trace>
  <inkml:trace contextRef="#ctx0" brushRef="#br0" timeOffset="97380.2">17915 4521 357 0,'0'0'44'16,"0"0"-37"-16,0 0 17 0,-7 0-30 15,-12 9-57-15,-5 16-138 16</inkml:trace>
  <inkml:trace contextRef="#ctx0" brushRef="#br0" timeOffset="97763.13">17277 4998 60 0,'-11'29'155'0,"1"-4"-181"16,1 1 18-16,-2-2 13 15,-8 0 5-15,4-5-11 16,-6-2 2-16,-5-7 10 16,5-8 26-16,3-2 37 15,4 0-20-15,5-7 4 0,2-22 3 16,5-12-34 0,2-12-11-16,0-9 7 0,0-7-11 15,0 9-1-15,9 13-5 16,-2 16-9-16,-5 17 9 15,-2 7-10-15,0 7-6 16,0 0 0-16,-9 12-25 16,-2 15-12-16,-8 8-26 15,-2 9-46-15,3 0-141 16</inkml:trace>
  <inkml:trace contextRef="#ctx0" brushRef="#br0" timeOffset="97915.17">17176 5501 456 0,'0'-2'3'16,"0"-3"-6"-16,0-2 11 16,0 4-41-16,-2 3-99 15</inkml:trace>
  <inkml:trace contextRef="#ctx0" brushRef="#br0" timeOffset="98643.15">16744 4982 377 0,'0'-3'19'0,"0"3"4"0,0 0 10 16,0 0-27-16,0 0 0 16,0 9-7-16,-10 3 4 15,-1 5-6-15,-4 1 0 16,4 1 11-16,-10 2-12 16,3 1 5-16,2 4 1 15,-2-1-5-15,-1-3 7 0,8 1-5 16,1-5-1-1,10-5 13-15,0-3-14 0,0-6-1 16,17-4 8-16,15 0-4 16,2 0 5-16,7-10-7 15,-3 4 0 1,-18 4 8-16,-10 2-10 0,-10 2 1 16,-8 18 8-1,-22 9 9-15,-4 4 6 0,-12 0-2 16,2 1-9-16,1-10 4 15,6-2-11-15,7-10 9 16,9-8 0-16,0-4-3 16,8-2 12-16,-4-22-10 15,13-5-10-15,-5-7 7 16,4 9-13-16,3 7 5 16,2 9 4-16,-2 9-7 0,-6 0 4 15,-5 2-12 1,-8 11-6-16,-16 19 22 0,-4 15-13 15,-12 3 8-15,0-4 7 16,2-4-11-16,-6-10 11 16,-3-7-6-16,0-8-6 15,3-13 16-15,10-2-9 16,15-14 1-16,4-20 7 16,5-12 0-16,10-7 1 0,-1-7-10 15,12 2-5 1,2 9 12-16,0 19-14 15,0 11 4-15,9 10 4 16,2 9-8-16,-4-3-1 16,-5 3-6-16,6 0-11 15,-8-2 7-15,0 2-32 0,0 0-28 16,0 0-80-16</inkml:trace>
  <inkml:trace contextRef="#ctx0" brushRef="#br0" timeOffset="98853.15">15940 4994 158 0,'51'-2'213'0,"2"-4"-207"15,6 2 21-15,1-4 10 16,-9-1-29-16,-17 3-4 15,-11 0-23-15,-14-2-40 16,-9 1-26-16,0 5-69 16</inkml:trace>
  <inkml:trace contextRef="#ctx0" brushRef="#br0" timeOffset="99028.13">16094 4756 460 0,'0'0'62'0,"0"0"-63"0,0 0 4 15,0 0-5-15,-11 21-41 16,-10 6-73-16,0 5-126 16</inkml:trace>
  <inkml:trace contextRef="#ctx0" brushRef="#br0" timeOffset="99879.14">15390 4924 292 0,'0'-3'213'16,"-7"3"-208"-16,-3 0-3 16,8 0 27-16,-5 9-29 15,3 6-2-15,-3-1 7 16,3-4-12-16,-6 3 6 15,-1 1 1-15,-4 3-14 16,4 2 7-16,-2-1 2 0,-4 0 2 16,-4-3 8-16,6-1-8 15,-4-1 4-15,8-7 1 16,2-1-4-16,1-3 10 16,8-2-5-16,-2 0 0 15,2 0 13-15,0 0-12 16,0 3 2-16,0 0-3 15,-2-1-7-15,2 0 8 16,0 0-5-16,0-2-3 16,0 3 8-16,2-3-5 15,12 3 6-15,12-1 0 0,-2-2-9 16,14 0 9 0,-4 0-6-16,-4 0-3 15,-10 0 12-15,-10 9-12 16,-8 6 4-16,-2 4-3 0,0 8 2 15,-14 1 8-15,-6 1-7 16,-1-3-3-16,0-2 11 16,1-8-12-16,-1 0 6 15,2-9 0-15,1-5-4 16,-3-2 8-16,8 0-5 16,-6-7-3-16,0-7 13 15,1 2-14-15,6 5 17 0,-1 6-8 16,4 1-7-1,-5 0 6-15,0 3-10 0,0 16 0 16,-2-2 12 0,4 3-11-16,-3 3 5 0,-2-6 0 15,-1-5-3 1,-3-4 6-16,2 5-6 0,-1 5-2 16,4 8 13-16,-4 0-16 15,-6 3 8-15,10 6-1 16,-2-4-4-16,1 5 8 15,8-7-7-15,7-7-4 16,-2-5-2-16,4-9-29 16,-6-3-16-16,6-5-7 0,0 0-31 15,0-7-51 1</inkml:trace>
  <inkml:trace contextRef="#ctx0" brushRef="#br0" timeOffset="100179.1">15268 4715 35 0,'13'0'357'0,"8"-2"-357"15,11-5 5-15,17-1 24 0,1-4-25 16,3 1 3-16,-16 3-13 16,-16 2-18-16,-10 4-12 15,-11 2-24-15,0 0-78 16</inkml:trace>
  <inkml:trace contextRef="#ctx0" brushRef="#br0" timeOffset="100383.15">15139 4775 289 0,'0'-7'103'15,"0"7"-102"-15,0 0 32 16,0 0-15-16,0 0-25 16,0 0-4-16,0 0-42 15,0 0-53-15,-12 15-76 16</inkml:trace>
  <inkml:trace contextRef="#ctx0" brushRef="#br0" timeOffset="100947.21">14895 4982 381 0,'0'0'53'0,"0"9"-87"15,0 15 45-15,0 7 7 16,0 4-18-16,0 0 2 16,0-3-4-16,-12-10-16 15,-6-3 25-15,-3-7-9 16,0-2 3-16,-1-5 5 16,-6-5 9-16,7 0 7 0,-2 0 1 15,3-11-7-15,3-13 18 16,6-5-13-16,1 0-3 15,8 3-5-15,0 14-14 16,2 6 2-16,0 6-3 16,0 0-8-16,-5 2 8 15,3 19-10-15,-12 6 9 16,-6 8 9-16,-15-3-9 16,-2 0 6-16,-9-1 0 15,0-8-6-15,-2-5 11 16,-1-3-8-16,8-13 3 0,9-2 13 15,4 0-11-15,5-21 5 16,2-8 6-16,3-10-4 16,-3 0-4-16,10-2-10 15,4 7-4-15,4 10 10 16,3 9-16-16,0 6 4 16,0 7-4-16,0 2-15 15,8 0-9-15,-4 0-36 16,3 0-27-16,-5 0-69 15</inkml:trace>
  <inkml:trace contextRef="#ctx0" brushRef="#br0" timeOffset="101260.21">14681 5452 367 0,'16'0'36'0,"-2"0"-38"16,8 0 60-16,6-4-41 0,4-3-16 15,-4 2 0-15,-5 0-14 16,-4 5-8-16,-10 0-7 16,-7 0-31-1,-2 0-31-15,0 0-22 0,0 0-43 16</inkml:trace>
  <inkml:trace contextRef="#ctx0" brushRef="#br0" timeOffset="101506.17">14354 5650 437 0,'0'-1'32'16,"0"-3"4"-16,0 1 33 15,0 1-49-15,0-2-16 16,0 2-6-16,0 0-7 16,0 2-22-16,0 0-39 15,0 0-51-15,-9 10-190 16</inkml:trace>
  <inkml:trace contextRef="#ctx0" brushRef="#br0" timeOffset="107294.68">13618 5119 435 0,'2'-10'58'16,"0"10"-6"-16,7-3-6 16,-7 3-31-16,-2 0-17 15,0 0 4-15,0 4-3 16,0 11-5-16,0 5 16 15,0 5-12-15,-15 1 3 16,-6-2 2-16,-5-2-5 16,5-3 2-16,1-2-4 15,8-4-2-15,-1-8 14 16,-2-5-11-16,11 0 5 16,-3 0 6-16,5-22-5 15,2-7 9-15,0-6-3 16,0-8-7-16,0-1 15 15,0-8-12-15,0 1-3 16,0 10 1-16,0 11-7 0,0 11 6 16,0 10-5-16,0 8-10 15,0 1 10-15,0 0-11 16,0 1-5-16,0 12-25 16,0 3-24-16,0 5-31 15,-7 4-130-15</inkml:trace>
  <inkml:trace contextRef="#ctx0" brushRef="#br0" timeOffset="107551.11">13428 5559 330 0,'21'0'29'0,"5"2"24"16,8 1 10-16,7-3-36 15,10 0-22-15,-10 0-4 16,-5 0 3-16,-14 0-8 16,-10 0-6-16,-12 0-52 0,-8 0-71 15,-35 0-156-15</inkml:trace>
  <inkml:trace contextRef="#ctx0" brushRef="#br0" timeOffset="108411.19">13051 5346 209 0,'-2'-4'210'15,"2"4"-174"-15,0 0 24 16,0 0-35-16,0 0-22 16,0-2-1-16,0-1-4 0,0-5 10 15,0 0-8-15,0-2 0 16,0-6 13-1,0-5-8-15,-7-6 4 0,7-2 2 16,-5 0-6-16,0 0 9 16,5 7-12-16,-2 5 2 15,2 5 9-15,0 7-13 16,0-2 2-16,10 0-4 0,17-2-4 16,8 1 12-1,6-1-11-15,-2 6 0 16,-2-4 9-16,-12 7-9 15,-6 0 5-15,-17 0 2 0,-2 0-6 16,0 0 5 0,-13 19 4-16,-17 8 2 0,-12 4 3 15,5 2-13-15,-2-4 3 16,5 0 0-16,-4-2-15 16,6-5 10-16,7-2 1 15,0-8-1-15,4-8 11 16,12-4-9-16,-3 0 5 15,8 0 1-15,-1-12-3 16,3-13 5-16,0 4-7 16,-5 6 0-16,4 3 10 15,1 10-11-15,-3 2 3 16,-4 0-4-16,-2 8-2 0,-1 13 9 16,-1 4-6-16,-2-3 0 15,0-3 10 1,0-5-11-16,2-3 5 0,-6-7 1 15,6-2-3-15,-6-2 5 16,-2 0-5-16,3 0-1 16,2-9 11-16,2-7-13 15,5-5 6-15,7-1 2 16,2 3-5-16,0 5 4 16,0 7-5-16,0 7-2 15,0 0 10-15,0 0-14 16,-3 15 11-16,-15 12 6 15,-5 6-2-15,-7-4 3 0,0 0-9 16,2-8-3-16,5-4 12 16,5-5-15-1,9-6-4-15,4-2-21 0,0-2-28 16,5-2-19-16,0 0-65 16,0 0-183-16</inkml:trace>
  <inkml:trace contextRef="#ctx0" brushRef="#br0" timeOffset="108640.19">13028 4739 376 0,'4'-7'131'15,"-4"4"-95"-15,0 1 15 16,0 2-15-16,0 0-42 16,0 0-5-16,0 0-31 15,-13 0-44-15,-8 0-40 16,-7 2-150-16</inkml:trace>
  <inkml:trace contextRef="#ctx0" brushRef="#br0" timeOffset="108846.14">12559 4950 237 0,'-5'0'172'16,"5"0"-158"-16,0 0 48 16,20 0-19-16,17 0-36 15,12-4-2-15,4-8-7 16,-10 2 4-16,-13 3-5 15,-18 3-34-15,-12 2-31 16,0 2-56-16,-14 0-96 16</inkml:trace>
  <inkml:trace contextRef="#ctx0" brushRef="#br0" timeOffset="109443.14">12095 5138 360 0,'0'-3'36'0,"0"3"-19"15,10 0 32-15,8-4-30 16,5-1-8-16,-2 2-14 16,9-4 1-16,5 5-1 15,-1 0-22-15,5 0-7 0,-5 2-9 16,4 0 1-1,-16 0 14-15,-10 0-3 16,-12 9 9-16,0 10 4 16,-23-2 5-16,-20 10-2 15,-13-1 10-15,-1-6 6 0,1-6 16 16,11-3 7-16,5-5 9 16,12-4-1-16,8-2-8 15,6 0-3-15,7 0 1 16,5-7-7-16,2-9 1 15,0-4-13-15,0-2-6 16,13-2 0-16,15 5-15 0,0 9 1 16,-3 5-6-1,-4 5-3-15,-1 0 9 16,-10 3-4-16,-10 16 14 16,0 3 6-16,-19 1-2 0,-13 0 5 15,-7-2 0-15,-3-7-3 16,1-1 17-16,7-9-7 15,2-4-1-15,8 0 11 16,9 0-2-16,5 0 7 16,3-14-3-16,5-7-9 15,2-6 11-15,0-9-20 16,0 2-7-16,0-2 4 16,2 5-8-16,3 9-19 15,-5 3-12-15,0 11-17 16,0 5-15-16,0 3-66 15</inkml:trace>
  <inkml:trace contextRef="#ctx0" brushRef="#br0" timeOffset="110027.83">11921 4466 306 0,'0'-3'36'0,"0"3"-26"16,0 0 41-16,0 0-25 0,0 0-26 16,0 0-2-16,0 0-6 15,0 0 7-15,0 7-9 16,-10 8 10-16,-1 1 9 15,-2 1-13-15,-4-2 9 16,8-5-2-16,9 0-3 16,0-6 8-16,0-2-11 15,0 2-2-15,28-4 13 16,11 0-10-16,12 0 5 16,11 0-2-16,0-1-5 15,-10-2 7-15,-12 3-4 16,-20 0-2-16,-12 0 8 15,-8 13-9-15,-8 11 11 0,-24 8 4 16,-16 5-4-16,-5-2 3 16,-5-1-9-16,1-10-4 15,1-5 10-15,6-9-9 16,6-4 7-16,5-6 12 16,5 0-5-16,8-1 11 15,3-21-6-15,10 0-1 16,4-8 2-16,1 3-8 15,8 1-2-15,0 6-4 16,0 3-7-16,0 6 1 16,0 5-18-16,0 4-8 15,0 2-1-15,0 0-26 0,0 0-9 16,0 0-56-16,0 2-100 16</inkml:trace>
  <inkml:trace contextRef="#ctx0" brushRef="#br0" timeOffset="110319.22">11463 5034 318 0,'0'16'45'16,"-2"2"-44"0,-6 6 28-16,-1 3 27 15,-2 7-47-15,-5 2-4 0,-5 0 0 16,-2-2-6-16,2-2 8 16,0-8-7-16,1-5-6 15,8-11-5-15,3-1-50 16,0-6-77-16,7-1-109 15</inkml:trace>
  <inkml:trace contextRef="#ctx0" brushRef="#br0" timeOffset="111338.1">11145 5059 210 0,'0'0'135'15,"0"0"-111"-15,0 0 18 16,0 16-4-16,0 11-23 15,0 6 2-15,0-1-15 16,-2 2-1-16,-7-1 3 16,-3-8-4-16,-6-4 4 15,-1-9 7-15,1-1-6 16,-3-7 11-16,10-4-5 0,-1 0 11 16,5 0 8-16,3-11-17 15,4-9-1-15,0-11 0 16,-2 2-11-16,2 6 10 15,-5 7-14-15,2 11 3 16,-4 5 4-16,5 0-14 16,-7 0 10-16,-5 2-5 15,-4 17-1-15,-3 8 11 16,2-2-7-16,1 1 1 16,4-2 5-16,1-2-7 15,4 3 4-15,1-4-2 0,4 1-6 16,-3 2-32-1,0-9-23-15,5-3-36 0,-5-7-66 16</inkml:trace>
  <inkml:trace contextRef="#ctx0" brushRef="#br0" timeOffset="111551.54">10945 5629 304 0,'44'-1'56'15,"4"-10"-56"-15,12-6 24 16,-10 1 10-16,-10 3-42 16,-22 1-23-16,-6 7-46 15,-12 5-95-15</inkml:trace>
  <inkml:trace contextRef="#ctx0" brushRef="#br0" timeOffset="112006.18">10595 5237 245 0,'-2'0'101'0,"-3"0"-102"16,3 0 8-1,-2 0-4-15,-4 0-4 0,1 5 7 16,-2 0-21-16,5-3 1 16,-4-2 13-16,8 0-1 15,-2 0 11-15,0 0 2 16,2 0 10-16,-5 0 15 15,5 0-10-15,0 0 5 16,0 0 2-16,0 0-4 0,0-2-2 16,7-7-19-1,7-1-3-15,10-2 4 0,0-1-15 16,4 3 6-16,-3 6-1 16,-4 4-6-16,-12 0 5 15,-2 29-4 1,-7 14 5-16,0 13 16 0,-18 5-6 15,-16-1 12-15,-6-7-15 16,-6-9-8-16,4-5 7 16,-8-8-25-16,6-11-35 15,1-3-39-15,2-10-124 16</inkml:trace>
  <inkml:trace contextRef="#ctx0" brushRef="#br0" timeOffset="112247.15">10282 4994 209 0,'0'-19'178'16,"0"13"-165"-16,7 2 22 16,2 4 28-16,3 0-43 15,1 14-9-15,4 22 4 16,-4 8-14-16,-4 9 5 15,-1 5 0-15,-8-3-7 16,0 0 4-16,-10-3-37 16,-20-6-31-16,-7-7-61 15,-4-8-199-15</inkml:trace>
  <inkml:trace contextRef="#ctx0" brushRef="#br0" timeOffset="113077.95">9946 5109 320 0,'0'-5'107'0,"0"5"-95"16,0 0 50-16,0 0 3 15,0 0-47-15,0 0-11 0,0 0-6 16,0 0-7-16,0 0 7 16,0 0-12-16,0 0 1 15,0 5-11-15,0 2-1 16,-5 2 3-16,0-1-2 16,-1 0 6-16,-1 3 20 15,-4-1-12-15,-6-2 7 16,1 4 4-16,0 2-4 15,-5-7 9-15,1 3 2 16,1-1-4-16,3-3 11 16,2 3-15-16,10-8 3 15,4 3 4-15,0-1-9 16,0-3 3-16,0 0-5 16,0 0-7-16,0 0 18 0,4 0-16 15,10 0 3-15,2 0 8 16,14 0-8-16,2 0 5 15,9 0-4-15,-1 0-3 16,1-3 13-16,-11 2-13 16,-4 1 5-16,-13 0 0 15,-3 0-5-15,-10 0 5 16,0 12-4-16,0 5-3 16,0 4 13-16,-21 1-9 15,-7 1 3-15,-4 0 5 16,0-7-11-16,-5-1 1 0,7-5-6 15,-2-8-5 1,7 0 15-16,-1-2-4 0,3 0 7 16,0-9 4-16,-2-11-3 15,6 1 10-15,-2 0-2 16,8 3-4-16,-1 6 9 16,5-1-14-16,0 2 4 15,4 4 8-15,3-3-6 16,-1 0 5-16,3-1-1 15,0-10-10-15,0 2 5 16,0-5-9-16,5-7 3 16,4 3 4-16,5-3-8 0,-2 2 6 15,-3 6-3 1,-9 2-4-16,0 11 11 0,0-1-14 16,0 6-9-16,0 0-5 15,-5 1-13-15,1 2-8 16,-1 0-35-16,-5 0-62 15,4 0-110-15</inkml:trace>
  <inkml:trace contextRef="#ctx0" brushRef="#br0" timeOffset="113339.17">10024 5625 212 0,'21'0'112'0,"2"0"-121"15,14-1 17-15,-3-3 34 16,1 0-40-16,-10 4 2 15,-6 0-33-15,-10 0-51 16,-9 0-38-16</inkml:trace>
  <inkml:trace contextRef="#ctx0" brushRef="#br0" timeOffset="113577.99">9752 5719 407 0,'0'0'33'16,"0"0"-20"-16,0 0 46 16,0 0-45-16,0 0-15 0,0 0-2 15,0 0-38 1,-2 0-10-16,-5 0-39 15,-4 0-138-15</inkml:trace>
  <inkml:trace contextRef="#ctx0" brushRef="#br0" timeOffset="113919.18">9329 5167 9 0,'-5'-5'426'0,"5"5"-393"0,0 0 1 16,0 0 29-16,17 2-49 15,5 11-5-15,6 1-11 16,2 3 0-16,-5-1 10 15,-13-2-12-15,-3 1 4 16,-9-1-1-16,0 3-7 16,-9 6 17-16,-23-1-9 15,-8 3-2-15,-3-1 10 16,-1-7-24-16,7 0-18 0,7-2-29 16,9-6-47-1,12-7-103-15</inkml:trace>
  <inkml:trace contextRef="#ctx0" brushRef="#br0" timeOffset="115878.18">9005 5123 457 0,'0'-13'53'0,"0"13"-23"15,0 0 17-15,0 2-43 16,0 15-1-16,0 4-2 16,0-1-4-16,0-1 6 15,0 0-6-15,0 1-2 16,-6-1 13-16,-16 0-13 15,-18 1 9-15,4-6-1 16,1 3-2-16,1-11 8 16,8-1-7-16,5-5 3 15,1 0 18-15,6-3-17 16,5-15 1-16,2-3-2 0,7-6-4 16,0 0 6-16,0 5-9 15,0 5-4-15,0 8 16 16,0 6-17-16,0 3 7 15,0 0 0-15,0 0-8 16,0 0 4-16,0 0-4 16,0 10 0-16,0 4 12 15,7 5-15-15,-5-2 0 16,3 3 5-16,-5-1-9 16,0 1 7-16,-5 1-5 15,-16-2 4-15,-9 0 18 16,6-7-12-16,-6-2 2 15,4-6 5-15,5-4-6 0,6 0 7 16,0 0-5-16,2-7-1 16,1-12 15-16,3-3-12 15,2 2 7-15,3 2 8 16,4 3-8-16,0 7 1 16,-3 8-7-16,0-2-5 15,3 2 13-15,0 0-14 16,0-3-1-16,0 3 3 15,0 0-7-15,0 0 4 16,17 5 2-16,2 5-6 16,3 7 10-16,1-5-15 15,-2 5 0-15,-1 1 12 0,-10-2-14 16,-10 6 8-16,0-3 0 16,0-5-5-16,-21-4 22 15,0-3-13-15,-1-7 4 16,3 0 4-16,0 0-5 15,6 0 9-15,4-5-7 16,4-18-4-16,2-4 14 16,3-10-17-16,0-6 3 15,3 1 4-15,4 6-3 16,0 14 3-16,-5 12-3 16,-2 10-5-16,0 0 11 15,-9 3-14-15,-18 23 5 16,-1 5 7-16,-2 7-8 0,7-6 9 15,5-3-5-15,1-2-3 16,6-11 12-16,-1-7-11 16,1-6 4-1,-1-3 5-15,3 0 4 0,0-12 8 16,0-12-8-16,-1-11-6 16,1-10 23-16,0-12-22 15,-1-5 3-15,4 4 4 16,-1 8-11-16,3 20 4 15,4 13-7-15,-3 11-5 16,3 6 7-16,-2 0-34 16,0 2-11-16,2 19-9 0,-8 6-59 15,4 2-107-15</inkml:trace>
  <inkml:trace contextRef="#ctx0" brushRef="#br0" timeOffset="116119.19">8843 5666 147 0,'0'-12'348'0,"0"8"-336"16,0 4-8-16,0 0 3 16,0 0-34-16,-2 0-70 0,-18 0-147 15</inkml:trace>
  <inkml:trace contextRef="#ctx0" brushRef="#br0" timeOffset="116322.21">8436 5835 64 0,'0'-7'305'16,"4"6"-298"-16,31-1 2 16,7-7 9-16,6 3-9 0,0-3-16 15,-11 4-13-15,-16 0-40 16,-10 3-49-16,-11 2-47 15</inkml:trace>
  <inkml:trace contextRef="#ctx0" brushRef="#br0" timeOffset="116594.99">8093 5392 432 0,'0'0'25'0,"0"8"2"16,0 13 18-16,-2 8-13 16,-6 5-27-16,4-2-1 15,-12 6-2-15,2-1-6 16,-14-7 8-16,-4-5-25 15,-7-4-49-15,-5-5-43 16,-4-9-104-16</inkml:trace>
  <inkml:trace contextRef="#ctx0" brushRef="#br0" timeOffset="117118.18">7777 5242 47 0,'0'-12'384'0,"0"10"-356"15,0 2 22-15,-4 0 0 16,-1 0-38-16,-1 0-14 16,-4 0-6-16,5 0 5 15,-1 9-11-15,-1-1-2 16,0 4-4-16,2 2-10 16,-2 6 16-16,-2-4 12 15,5 0-3-15,-6-2 8 16,1-1-4-16,2-2-1 15,3-6 11-15,4 4-10 0,0-6 5 16,0-3 2 0,11 0 2-16,12 0 1 0,16 0-8 15,0-7-2-15,1-3 11 16,-6 5-15-16,-13 3 6 16,-5 2 1-16,-14 0 2 15,-2 2 10-15,0 17-3 16,-18 6 0-16,-17-4 13 15,-11 1-16-15,-5 0-1 16,1-6-1-16,2 1-7 16,9-12 7-16,7-5-4 15,6 0 0-15,7 0 16 0,13-9-10 16,1-18 5-16,5-16-3 16,0-6-8-16,0-6 2 15,0 1-5-15,2 8-4 16,3 15 11-16,-5 14-18 15,0 12-2-15,0 5-4 16,0 0-38-16,-7 0-9 16,-14 5-62-16,-7 16-156 15</inkml:trace>
  <inkml:trace contextRef="#ctx0" brushRef="#br0" timeOffset="118069.91">7308 5119 235 0,'-4'-7'170'15,"4"7"-143"-15,-6 0 15 0,6 0-4 16,0 2-26-16,0 17-12 16,0 8-1-16,0 2 4 15,-2 2-5-15,-5-4 12 16,1-3-16-16,-1-7-2 15,-1-6 0-15,2-7 7 16,-1-4 6-16,0 0-1 16,1 0-4-16,-2-8 16 15,1-17-17-15,5-3 3 0,2 4 6 16,0 7-10 0,0 9 4-16,0 8-5 15,0 0-5-15,-4 0 3 16,-3 0-7-16,-1 10 0 0,-1 9 12 15,-4 0-2-15,-4-3 8 16,2-3-1-16,-6-5-5 16,4-6 11-16,-3 0-12 15,1-2 1-15,6 0 5 16,1 0-8-16,10 0 2 16,2 0-2-16,0 0-5 15,0 0 10-15,0 0-14 0,0 0 6 16,0 6 7-1,0 5-4-15,0 1 4 16,0-2 0-16,-16 1-2 16,-5-3 13-16,-7-2-12 0,7-6 4 15,-9 0 13 1,10 0-7-16,6 0 14 16,-2-14-2-16,9-7-6 0,0-10 13 15,5-8-18-15,2-6-7 16,0-8 7-16,0 5-2 15,0 9 5-15,0 10-3 16,0 13-11-16,0 5 10 16,0 9-13-16,0 2 1 15,-5 0 4-15,5 0-7 16,0 0 6-16,0 0-6 16,0 0-8-16,0 0 16 15,0 6-10-15,0 10 5 0,0 6 3 16,7 4-2-16,-3 8 4 15,-1 2-3-15,2 3-3 16,-5 2 11-16,2 7-11 16,3-3 2-16,-5 5 4 15,0-11-6-15,0-6 6 16,0 1-4-16,-5-7-10 16,-16-3 7-16,6-7-2 15,-2-5 7-15,-4-5 4 16,3-7-8-16,2 0 6 15,-2 0-2-15,-3-7-6 16,0-20 13-16,-2-9-11 0,7-17 2 16,12-9 3-16,4-4-4 15,0 4 3-15,11 10-5 16,1 18-5-16,1 17 9 16,-4 10-20-16,-7 7-9 15,-2 0-19-15,0 0-31 16,0 0-24-16,0 0-118 15</inkml:trace>
  <inkml:trace contextRef="#ctx0" brushRef="#br0" timeOffset="118803.19">6373 5135 355 0,'-2'0'47'0,"0"0"-31"16,-5 0 22-16,2 0-18 15,-2 0-20-15,0 0-11 16,1 0-7-16,1 0-4 16,-2-4 16-16,0-1 10 15,0 0-7-15,1-4 6 16,-2 1 8-16,1-1-6 15,5-1 23-15,0 3 0 0,2-3-7 16,0 5-1-16,0-2-15 16,0-3 2-16,14-1-6 15,8-4-8-15,8 3 10 16,-2 2-10-16,0 6-14 16,-7 4 7-16,-10 0-5 15,-2 0 2-15,-9 21 9 16,0 6-4-16,-5 6 12 15,-17 6-3-15,-3-1-1 16,-1 1 11-16,5-5-10 16,10 2 3-16,4-6 1 0,5-6-7 15,2-5 8 1,0-11-7-16,0 0-1 0,0-8 8 16,16 0-5-16,5 0 10 15,6-6-2-15,8-9-8 16,-5 7 6-1,-5 2-10-15,-7 6-6 0,-6 0 13 16,-7 0-12-16,-5 5 6 16,0 15 8-16,-7 11 1 15,-21 0 15-15,-12 3-13 16,-1-3-7-16,0-2 11 16,-1 0-13-16,6-9 6 15,-1-1 2-15,7-12 0 16,2-7 18-16,7 0 0 0,3-3-10 15,2-23 14-15,7-6-15 16,2-11-3-16,7-14 3 16,0-4-11-1,0 3 5-15,5 16-9 0,4 17-3 16,-7 12 6-16,-2 10-22 16,0 3-8-16,0 0-34 15,-2 0-48-15,-19 0-104 16</inkml:trace>
  <inkml:trace contextRef="#ctx0" brushRef="#br0" timeOffset="119502.32">5936 5035 28 0,'0'-1'320'0,"0"1"-299"0,-3 0 2 15,1 12 7-15,0 10-18 16,-3 3-9-16,5 3-5 16,0-6 5-16,0-5-10 15,-2-5-3-15,0-3 5 16,-5-6-15-16,-3-1 11 16,-5 1 8-16,-2-3-4 0,-3 0 10 15,1 0-3-15,8-3 4 16,4-4 18-1,4 5-17-15,3 2-1 16,0 0 4-16,0 0-13 0,0 14 5 16,0 11-1-16,-4 1-3 15,-10-1 11-15,-4 0-10 16,-6-4 2-16,-2-6 8 16,-8-6 0-16,6-2 2 15,0-7-3-15,5 0-3 16,8 0 19-16,9-8-14 15,6-7 3-15,0 1-9 0,0-1-7 16,0 7 4 0,0 4-5-16,0 4-5 15,0 0 12-15,-5 4-15 16,-14 23 15-16,-5 2 6 0,-12 9-9 16,-2-7 6-1,-6-9-4-15,-2-3-4 0,0-7 12 16,4-4-6-16,6-6-1 15,12-2 6-15,9 0-4 16,8-2 7-16,7-10-2 16,0-7-10-16,9-6 0 15,12-1-12-15,1 7 5 16,-3 9 5-16,-8 10-4 0,-1 0 6 16,-8 14-6-1,3 20 3-15,-5 14 13 16,0 10-11-16,-9-5 1 15,-19 2 6-15,-4-7-8 0,0-13 4 16,-1-8-5-16,6-17-15 16,4-10-10-16,6 0-53 15,10-12-61-15</inkml:trace>
  <inkml:trace contextRef="#ctx0" brushRef="#br0" timeOffset="119747.16">5618 4946 378 0,'49'-10'18'15,"-1"2"-13"-15,-4-3 34 16,-14 3-31-16,-12 2 1 16,-11-1-29-16,-7 4-47 15,0 3-89-15</inkml:trace>
  <inkml:trace contextRef="#ctx0" brushRef="#br0" timeOffset="119930.17">5683 4734 277 0,'-5'-7'166'0,"5"7"-156"16,0 0 11-16,-4 0-8 16,-5 0-16-16,-8 10-34 15,-6 11-61-15,-7 6-158 16</inkml:trace>
  <inkml:trace contextRef="#ctx0" brushRef="#br0" timeOffset="120366.75">5008 5143 33 0,'0'0'276'0,"0"10"-262"16,0 14 7-16,3 2 20 15,-3 3-22-15,0 9-13 16,0-4 2-16,-14 4 19 16,-9-9-14-16,-7-5 3 15,0-9 2-15,5-8-7 0,1-7 15 16,9 0 6-1,3 0-19-15,5-22 7 0,7-14-20 16,0-6-3-16,4-1 8 16,11 11-10-16,-11 14 4 15,-2 14 0-15,-2 4-8 16,0 4 4-16,0 26 0 16,-13 15 3-16,-8 8 10 15,0 7-10-15,-7-4 6 16,10-11 2-16,-5-9-13 15,0-9 15-15,2-11-32 16,3-8-27-16,2-8-30 16,2 0-50-16,2-16-139 0</inkml:trace>
  <inkml:trace contextRef="#ctx0" brushRef="#br0" timeOffset="120558.49">4748 4826 347 0,'0'-3'116'16,"0"3"-111"-16,0 0 17 16,0 0 6-16,0 0-38 15,0 0-29-15,-5 0-27 16,-6 18-100-16</inkml:trace>
  <inkml:trace contextRef="#ctx0" brushRef="#br0" timeOffset="120731.14">4493 5329 435 0,'0'-4'25'15,"0"4"-29"-15,0 0 22 16,0 0-39-16,0 0-63 0,-3 19-97 16</inkml:trace>
  <inkml:trace contextRef="#ctx0" brushRef="#br0" timeOffset="187707.23">31593 9026 144 0,'0'-15'189'16,"-7"5"-111"-16,-3-1-15 0,6 10-30 15,4 1-12-15,-9 0 0 16,-1 0-9 0,3 9-4-16,3 8-3 15,-1 2 1-15,-1 3-2 0,-9-5-2 16,0 2 1-16,-4-4-1 15,-9-3 4-15,3-2-6 16,-3-1 0-16,6-3 2 16,5-2-2-16,4-4 3 15,1 0 0-15,3 0 12 16,0 0 12-16,4-13-10 16,2-6-4-16,3-3 3 15,0-3-7-15,0 0 1 0,0 5 0 16,3 6-6-1,-1 2 1-15,1 8-4 16,-3 4-2-16,0 0 0 16,0 0-7-16,0 0 5 0,2 0 2 15,0 4 0-15,3 11 3 16,-3 4-3-16,5 2 1 16,-5 6 2-16,8 6-2 15,-10 2 1-15,9 6-1 16,-5 7 0-16,-2-3 5 15,5 5-5-15,1-9 1 16,-4-3 2-16,3-6-5 0,-5-10 4 16,0-6-3-1,-2-8 0-15,0-1 2 16,0 0-3-16,0-7 1 16,0 5-3-16,0-5-12 15,5 0-8-15,-5 0-19 16,0 0-18-16,0 0-36 0,0 5-46 15,0-3-134-15</inkml:trace>
  <inkml:trace contextRef="#ctx0" brushRef="#br0" timeOffset="188050.18">31135 9518 137 0,'0'-5'111'16,"0"0"-26"-16,0 3-15 16,0 2-36-16,0-3-15 15,0 3-7-15,0 0 9 16,0 0-1-16,20 0 2 15,-2 0-4-15,10 0-10 16,0 0 0-16,-5-3-5 16,-7 1-3-16,-7-2 3 15,-5 4-4-15,2 0-1 16,-6 0-10-16,0 0-26 0,0 0-16 16,0 0-23-16,-15 0-38 15,-5 4-119-15</inkml:trace>
  <inkml:trace contextRef="#ctx0" brushRef="#br0" timeOffset="191085.21">30722 9225 254 0,'0'-10'137'16,"0"1"-52"-16,-4 1-12 15,4 8-28-15,0 0-23 16,0 0 6-16,0 3-9 16,0 11-13-16,0 3-1 15,0 2 1-15,0 2-5 16,2 2-1-16,0 1 4 16,-2 1-5-16,5 2 2 15,-5 1-1-15,0-1-2 16,0-1 3-16,-20-6-4 15,-6-1-2-15,-8-7 3 16,2-5-7-16,-8-2 8 0,8-5-1 16,6 0 1-16,4 0 3 15,5 0-2-15,6-12 0 16,7-10 5-16,4-1-7 16,0 1 2-16,0 0-2 15,9 2-1-15,6 6 0 16,2 3-2-16,-4 5-2 15,4 6 5-15,-4 0-1 16,4 2 1-16,-6 21 1 16,-1 10 1-16,-8 3 3 15,-2 7-1-15,0-6-2 0,-23-4 4 16,-7 0-5 0,-7-4 3-16,3-4-1 0,-6-6-2 15,12-9 2-15,12-6-21 16,10-2-29-16,6-2-34 15,0 0-67-15,0 0-197 16</inkml:trace>
  <inkml:trace contextRef="#ctx0" brushRef="#br0" timeOffset="191374.18">30522 9026 319 0,'0'-11'69'0,"0"6"2"16,12-2-7-16,18 5-28 15,0 2-16-15,2 0-4 16,7 0-6-16,-5 0-9 15,4 0 0-15,-6-4-3 16,-12 1-25-16,-1 2-27 16,-13 1-32-16,-6 0-36 0,0 0-138 15</inkml:trace>
  <inkml:trace contextRef="#ctx0" brushRef="#br0" timeOffset="192054.19">30269 9109 386 0,'-28'-24'53'0,"17"14"-30"16,11 4 63-16,0 6-68 16,0 0-15-16,0 6 1 15,0 18-1-15,0 5 0 16,0 5-2-16,4 5 3 16,1 4-5-16,-5 2 1 15,0-2 1-15,0-6-8 16,0-6-2-16,-5-5 0 15,-11-12 7-15,-4-6 3 16,-6-8 0-16,5 0-1 0,1 0 3 16,4-15-1-1,7-4 1-15,2-5-1 0,7 2-4 16,0 3 2-16,0 6 0 16,0 7-6-16,0 6 2 15,0 0-1 1,2 19 6-16,-2 12-2 0,0 3 1 15,0 0 2-15,-23-3-3 16,-7-7 2-16,0-14 3 16,-4-3-4-16,4-5 8 15,2-2 1-15,5 0 4 16,12 0-1-16,1-16-6 16,10-11-4-16,0-6 2 15,0 1-3-15,0 3-1 0,2 12 2 16,1 8-1-1,-3 9-1-15,0 0-5 16,0 12 8-16,-16 17 6 0,-14 9 0 16,2-4 2-16,-2 0-1 15,0-8-6-15,9-4 2 16,1 2-7-16,6-9 0 16,7-5-2-16,5-6-47 15,2 1-50-15,0-5-106 16</inkml:trace>
  <inkml:trace contextRef="#ctx0" brushRef="#br0" timeOffset="192355.18">29834 9804 542 0,'0'-6'-47'15,"0"-6"72"-15,50 5 26 16,15 7-48-16,4 0-4 15,-2 0-19-15,-16 0-32 0,-17 3 10 16,-16 4-32-16,-18 5-108 16</inkml:trace>
  <inkml:trace contextRef="#ctx0" brushRef="#br0" timeOffset="193170.12">29417 9347 235 0,'-4'-13'149'15,"-3"5"-98"-15,5 0 48 16,2 4-45-16,0 4-31 16,0 0-10-16,0 0-8 15,0 0-2-15,0 0-4 0,0 4 2 16,-12 17 0-16,3 5-1 16,0 3 3-16,-1 3-6 15,-1-1 0-15,0-7-9 16,-4-2 0-16,0 0-2 15,-6-12 6-15,-5-1-1 16,1-4 7-16,-5-5 1 16,2 0-1-16,6 0 6 15,1-3-4-15,10-14 3 16,1 1-1-16,5-1-3 16,5-2-4-16,0 2-7 15,0 5-4-15,7 7 12 16,16 2-1-16,3 3 3 15,-5 0 1-15,-10 20-1 0,-7 9 4 16,-4 11 1-16,0 1 9 16,-21-4-4-1,-15 5-6-15,-1-9-1 0,3-4 1 16,-3-6-6-16,14-9-16 16,6-4-52-16,8-5-40 15,9-5-152-15</inkml:trace>
  <inkml:trace contextRef="#ctx0" brushRef="#br0" timeOffset="193419.16">29160 9100 231 0,'0'-13'166'16,"0"6"-158"-16,13-2 66 16,19 7-33-16,13 2-30 15,-4-1-4-15,0 1-7 16,-9 0-2-16,-9 0-25 16,-4 0-41-16,-10 0-56 15,-9 0-142-15</inkml:trace>
  <inkml:trace contextRef="#ctx0" brushRef="#br0" timeOffset="194230.52">28955 9123 369 0,'-19'-12'119'16,"12"3"-89"-16,7 4 69 15,0 5-51-15,0 0-36 16,0 0-9-16,0 0-3 16,5 0 5-16,1 3-6 0,9 11 2 15,-4 5-1-15,3 6-1 16,-3 3 3-16,-4 6-10 15,-5 2-1-15,-2 3-12 16,-20 0-4-16,-26 0 3 16,-19-1 0-16,-8-6 4 15,-10-10 6-15,0-8 5 16,0-12 6-16,5-2 6 16,9 0 1-16,14-19 13 15,13-5 2-15,12-3-1 16,10 1-7-16,3 4 1 15,13 8 1-15,-3 5 0 0,7 3-10 16,0 6-2-16,-2-2-6 16,2 2-2-16,0 0 2 15,0 7 1-15,0 13 0 16,0 6 5-16,0 0-10 16,0-4 2-16,-12 2 0 15,-6-10 2-15,-5-6 5 16,-3-3-2-16,1-5 1 15,-1 0 5-15,4 0-3 16,3-13 4-16,8-8 1 16,3-3-5-16,6 2 3 15,2 3-3-15,0 5-2 16,0 6 3-16,0 4-8 0,0 4-3 16,0 0 1-16,0 19 5 15,0 14 3-15,0 6-4 16,0 5 4-16,0-3 1 15,0-6-6-15,0-2 4 16,-13-8-2-16,-15-10 1 16,-2-7 4-16,-2-8-3 15,-5 0-1-15,5-6 8 16,9-21-5-16,6-6 1 16,8-11-3-16,9-3-2 15,0-4 2-15,0-2-6 16,5 16 0-16,5 14 0 0,1 17-14 15,-7 6-20 1,1 2-26-16,-5 23-55 0,0 6-151 16</inkml:trace>
  <inkml:trace contextRef="#ctx0" brushRef="#br0" timeOffset="194470.12">27967 9976 421 0,'14'0'24'0,"32"0"-44"15,9 0 55-15,14-4-28 16,-5 2-16-16,-22 0-17 15,-16-9-75-15,-15 2-13 16,-11-6-103-16</inkml:trace>
  <inkml:trace contextRef="#ctx0" brushRef="#br0" timeOffset="194670.17">27919 9181 445 0,'-8'-12'81'15,"4"7"-76"-15,4 3 39 0,0 2-40 16,0 0-9-16,10 0-14 16,-1 9-57-16,-5 6-24 15,3 2-110-15</inkml:trace>
  <inkml:trace contextRef="#ctx0" brushRef="#br0" timeOffset="194994.18">29372 8086 375 0,'0'-19'56'15,"0"10"-34"-15,0 9 25 16,-10 0-36-16,-10 37-5 16,-18 26 3-16,-10 22 22 0,-9 17 11 15,-12 7-5-15,-3-6-19 16,1-9-7-16,9-16-6 15,11-15-4 1,14-15-2-16,14-19-7 0,16-9-66 16,7-11-69-16,0-9-259 15</inkml:trace>
  <inkml:trace contextRef="#ctx0" brushRef="#br0" timeOffset="196131.09">27399 9440 454 0,'-21'-26'15'0,"10"14"31"16,11 12-26-16,0 0-19 15,0 0-12-15,0 0-11 0,0-2-1 16,2 2-1 0,7-1-16-16,-7-1-31 15,5 2-50-15,-7-3-103 16</inkml:trace>
  <inkml:trace contextRef="#ctx0" brushRef="#br0" timeOffset="196310.09">27419 9289 222 0,'2'-17'86'0,"-2"5"19"16,0 3-22-16,8 9-36 15,-8-2-12-15,0 0-13 16,0 2-10-16,0 0-4 16,0 0-8-16,0 0-3 15,0 0-9-15,0 0-56 16,0 6-77-16</inkml:trace>
  <inkml:trace contextRef="#ctx0" brushRef="#br0" timeOffset="201371.18">26948 9114 295 0,'-8'0'55'0,"6"0"7"16,2 0 5-16,-5 0 10 15,5 0-81-15,0 26 7 16,0 8 0-16,0 7 0 16,0 2 0-16,0 0-2 15,0-5-2-15,-2-4 1 0,-9-8 1 16,-10-6-5-16,-7-6 0 16,-4-7 2-16,0-4-3 15,2-3 1-15,0 0 1 16,9-20 2-16,3-4 7 15,6-7-5-15,10-3 3 16,-3-1 2-16,3 4-1 16,2 7 0-16,0 7-1 15,-2 5-1-15,2 7 1 16,0 5-6-16,0 0 0 16,0 0-1-16,0 0-4 15,0 5 5-15,0 9 0 0,0 4 1 16,0 1 5-16,0-3-8 15,0 7 4-15,0-2-3 16,-16 4-3-16,-7-7 0 16,-7-2 1-16,-2-1-1 15,0-11 4-15,2 1-5 16,0-5 6-16,9 0 1 16,0 0 1-16,5-15 3 15,4 1-1-15,8-9-3 16,-3 0 7-16,5 0-4 15,2 5 8-15,0 3 0 16,0 7-3-16,0 2-2 16,0 3-6-16,0 3 0 0,0 0 0 15,0 0-4-15,0 0 1 16,0 0 2-16,4 11 2 16,5 3 0-16,1 5-2 15,-1 2 0-15,0 0 3 16,-5 1-5-1,6 3 1-15,-3 2-1 0,-7-5-5 16,2 0 5-16,-2-6 0 16,0-11-3-16,0-3 5 15,0-2-5-15,0 0 8 16,0-4 0-16,-7-13-3 16,1-4 3-16,-9 1-2 15,4-7-1-15,1-1 4 0,6 6-4 16,-5 1 2-16,7 12 2 15,2 5-2-15,0 3 2 16,0 1-5-16,0 0 1 16,0 0-3-16,11 0 4 15,3 0 1-15,-7 16-2 16,-7 5-2-16,0 1 0 16,-19 4-1-16,-13-2-1 15,-9-1 8-15,0-11-6 16,3-5 4-16,8-5 2 15,6-2-1-15,7 0 7 16,4-5 2-16,5-19 4 0,6-5 8 16,2-7-8-1,0-7 10-15,0-5-6 0,0 1-4 16,0 5-3 0,0 9-5-16,0 13-1 0,0 11-3 15,0 9-5 1,0 0-3-16,0 0-2 0,0 0-7 15,0 9-8-15,0 9-10 16,0 5-16-16,0-1-11 16,2-3-47-16,17-4-64 15</inkml:trace>
  <inkml:trace contextRef="#ctx0" brushRef="#br0" timeOffset="201606.21">26830 9665 423 0,'0'-5'-7'0,"0"5"28"15,0 0-3-15,0 0-28 0,-9 0-12 16,-3 0-59-16,-1 0-52 16</inkml:trace>
  <inkml:trace contextRef="#ctx0" brushRef="#br0" timeOffset="201838.04">26332 9827 238 0,'0'-4'102'16,"8"-1"-105"-16,33 2 58 0,10 3-29 16,-3-2-21-1,-6 2-5-15,-3 0-1 16,-16 0 4-16,-10 0-9 15,-8 0-43-15,-5 0-43 16,-20-2-123-16</inkml:trace>
  <inkml:trace contextRef="#ctx0" brushRef="#br0" timeOffset="202118.07">25930 9361 391 0,'-5'-4'56'0,"5"3"-49"16,0 1 47-16,0 9-31 15,5 23-3-15,-3 11 7 16,0-2-9-16,-2 0-6 15,0-2-11 1,-11-5-2-16,-12-7-2 0,-7-2-43 16,-7-8-40-16,-2-8-76 15</inkml:trace>
  <inkml:trace contextRef="#ctx0" brushRef="#br0" timeOffset="202626.05">25709 9235 380 0,'-19'-4'23'15,"8"0"-17"-15,0 4 20 16,-1 0-22-16,1 2-7 16,-6 8-7-16,6 0-12 15,0-1 7-15,-6 1 9 16,6 3 1-16,-3-4 0 15,7 6 7-15,3-5-2 16,4-1 2-16,0-5 7 16,0-2 1-16,0 0-3 0,0-2 2 15,11 0-1 1,19 2 1-16,4-2-1 0,15 2-1 16,-8 5 1-16,-9 1-5 15,-11 6 4-15,-12 6-3 16,-9 2-1-16,-9 9 12 15,-30 0-9-15,-14-4-4 16,-2-1 3-16,-5-7-5 16,12-6 0-16,8-6 3 15,10-7-3-15,10 0 8 16,6-3 6-16,5-18 1 16,0-8 1-16,9-8 2 15,0-11-9-15,0-7 5 0,0 2-13 16,0 12 6-16,0 14-4 15,0 15-4-15,0 8 1 16,0 4-16-16,0 0-28 16,-10 0-31-16,-13 10-56 15,-9 0-196-15</inkml:trace>
  <inkml:trace contextRef="#ctx0" brushRef="#br0" timeOffset="203038.17">25108 9135 400 0,'-11'-4'35'0,"11"4"-26"16,0 0 45-16,-7 14-42 16,2 12-11-16,-6 4 2 15,-3 4-4-15,0-3 1 16,-7-2-1-16,1-5-3 15,-6-3 1-15,-1-5 1 16,-1-9 3-16,7-5 3 16,1-2-2-16,1 0 11 15,8 0 10-15,-1-16 0 16,12-9 4-16,0 0-15 16,0 2-9-16,19 0-4 0,4 11 0 15,2 3-1-15,0 9 0 16,-4 7-2-1,-12 24 4-15,-9 17 0 16,0 7 7-16,-20 1 2 0,-22 1 1 16,-8-11 1-16,-6-8-6 15,10-5-4-15,5-5 0 16,6-12-5-16,21 2-35 16,5-11-63-16,9-6-90 15</inkml:trace>
  <inkml:trace contextRef="#ctx0" brushRef="#br0" timeOffset="203202.05">24935 9763 355 0,'-2'0'108'0,"2"-10"-132"15,0 3 52-15,0 7-10 16,0 0-28-16,0 0-45 15,-11 0-89-15</inkml:trace>
  <inkml:trace contextRef="#ctx0" brushRef="#br0" timeOffset="203646.06">24659 9225 419 0,'0'-7'28'15,"0"7"-29"-15,0 2 29 16,0 22-18-16,-2 4-9 16,-3 5 1-16,1 5-3 15,-13-3 0-15,2 1 3 16,-6-4-6-16,-5-7 0 15,2-5 5-15,-4-8 0 16,5-9 4-16,-5-1-3 16,15-2 6-16,-2-2 13 15,11-15-5-15,4-7-4 0,0 2-8 16,0 2-1-16,13 6-2 16,6 9-2-16,0 5-2 15,-8 0 4-15,-9 29-6 16,-2 3 5-16,0 6 4 15,-30 5-3-15,-4-4 2 16,-5-6-3-16,-3-4-1 16,1-11 5-16,2-7-6 15,16-2-6-15,4-9-41 16,12 0-56-16,7-13-122 16</inkml:trace>
  <inkml:trace contextRef="#ctx0" brushRef="#br0" timeOffset="203858.13">24466 9044 367 0,'43'-8'12'16,"15"-1"50"-16,-3 4-10 15,3 0-46-15,-19 3-8 16,-9 2-32-16,-18 0-69 16,-12 0-98-16</inkml:trace>
  <inkml:trace contextRef="#ctx0" brushRef="#br0" timeOffset="205789.2">24291 9027 229 0,'-7'-10'258'15,"5"3"-248"-15,2 7 54 16,0 0-14-16,0 0-47 16,-7 3 0-16,5 20-4 15,-8 9 3-15,8 11-1 0,-5 3 0 16,5 3 1-16,-5-6-2 15,3-3-1-15,-13-7 4 16,4-11-5-16,-8-5 0 16,0-9 3-16,3-6 0 15,-1-2 2-15,6 0-1 16,3-10 0-16,-1-12 2 16,6-10-4-16,5-3 1 15,0 7-2-15,0 6 1 16,0 15 0-16,0 7-1 15,0 0-8-15,0 5-2 16,-7 22 6-16,-2 8 5 16,-7 2 1-16,2-5-1 0,-4-5 2 15,-1-8-3-15,-2-9 2 16,-1-6 4-16,1-4-5 16,0 0 2-1,0 0 0-15,10-17-1 0,4-4 1 16,5-5-3-16,2-2-1 15,0 8 3-15,0 6-10 16,0 10 3-16,0 4-2 16,0 0-1-16,0 8 6 15,0 10-2-15,-10-3 2 16,-6 2 9-16,2-7-10 16,-4-2 5-16,4-2 3 0,-4-6-4 15,6 0 3-15,1 0-4 16,4-2 1-1,5-12 3-15,2-3-5 16,0 1-1-16,0 1-2 0,2 6-2 16,7 5 2-16,-2 4-4 15,-5 0 1-15,3 0 4 16,-5 15-2-16,0 2 3 16,-5-5-3-16,-15-2 3 15,1-1 4-15,-2-5-1 16,-1-1-1-16,1-3 6 15,2 0-7-15,8 0 4 16,2 0 0-16,4-7-1 0,5-6 2 16,0-1-4-1,0-1 1-15,0 5 2 16,0 3-4-16,0 6 2 16,-2 1-2-16,-1 0 1 0,-4 0 1 15,3 0-2 1,-5 0-2-16,7 0 6 0,-3-3-3 15,2 2 4-15,1-8-2 16,-3-1-2-16,5 2 1 16,0-6-3-16,0 7 3 15,0-1 3-15,0-1-5 16,0 4 2-16,0-2 2 0,0 5-4 16,0-1 5-1,0 3-2-15,0 0-1 16,0 0 3-16,0 3-5 15,0 13 3-15,-2 1 1 0,-7 0-2 16,5-5 1-16,-6 1-2 16,1-5 0-16,7-4 4 15,-3-2-5-15,5-2 4 16,0 0 1-16,0 0 1 16,0 0 0-16,0 0-4 15,0-5 0-15,0 1 2 0,0 3-5 16,0 1 2-1,0 0-3-15,0 0 4 16,-4 0 0-16,-6 0-2 16,1 0 0-16,-4 12 4 0,-4 2-4 15,6 5 1 1,-1-2 2-16,3 1-3 0,7-1 1 16,2-2-3-16,0-3 0 15,0-7 4-15,-5-5-3 16,3 0 1-16,-5 0 4 15,0 0-6-15,-9-3 3 16,-3-9-7-16,4-2 2 16,-4 5-4-16,0-4-1 15,8 3 11-15,4 4 1 16,3-1 1-16,-1-1 4 16,2-2-4-16,1-2 2 15,2-1 4-15,0-3-6 16,0 1 5-16,0 0-1 0,0 5-3 15,0 1 2-15,0 2-6 16,0 2 1-16,2 0 3 16,-2-2-5-16,3 0 3 15,-3-1 0-15,0 4-2 16,0 1 2-16,0 3-2 16,0 0 1-16,0 0 1 15,5 0-4-15,-1 0 3 16,3 0-2-16,2 0 2 15,-5 0 3-15,4 0-6 16,-8 0 2-16,2 0 5 0,0 0-7 16,3 0 5-1,-3 0-2-15,5 0-3 0,-5 0 4 16,6 0-3-16,-4 12 1 16,-2-2 4-16,5 0-4 15,-7-3 1-15,0-3 0 16,0-2-1-16,0-2 2 15,-2 0 0-15,-17 0-1 16,-1 0 3-16,-1 0-4 16,2 0 3-16,1 0-2 15,4 0 0-15,5 0 2 16,-2 0-2-16,1 0 0 16,1 0 5-16,-2 0-2 0,-1 0 3 15,-6 8-4-15,6 4 2 16,1-2 4-16,-6 1-4 15,6 2 0-15,2 3 3 16,7 1-3 0,2 5 3-16,0 3-3 0,0 4 2 15,0 5 3-15,0 0 1 16,9 4 3-16,-5 1 2 16,3 7-5-16,3 8 6 15,-6-1-6-15,3 3 0 16,0 2 3-16,-5-8-5 15,0 0-2-15,-2-8 0 16,2-8-5-16,-2-5 1 16,6-12-4-16,-4-7 2 0,-2-8 2 15,0-2-6-15,0 0-16 16,0-8-15-16,0-15-39 16,11-5-49-1,6 0-117-15</inkml:trace>
  <inkml:trace contextRef="#ctx0" brushRef="#br0" timeOffset="206046.06">23773 9885 459 0,'12'-12'18'16,"6"5"19"-16,3 5 49 15,-3 2-68-15,5 0-14 16,7 0-4-16,-2 0-8 16,-7 0-37-16,-6 4-51 15,-5 9-112-15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e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customXml" Target="../ink/ink7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 /><Relationship Id="rId2" Type="http://schemas.openxmlformats.org/officeDocument/2006/relationships/customXml" Target="../ink/ink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 /><Relationship Id="rId2" Type="http://schemas.openxmlformats.org/officeDocument/2006/relationships/customXml" Target="../ink/ink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emf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e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e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emf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فصل11: گوناگونی جانداران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مثال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36" y="1367871"/>
            <a:ext cx="8358076" cy="5023360"/>
          </a:xfrm>
        </p:spPr>
      </p:pic>
    </p:spTree>
    <p:extLst>
      <p:ext uri="{BB962C8B-B14F-4D97-AF65-F5344CB8AC3E}">
        <p14:creationId xmlns:p14="http://schemas.microsoft.com/office/powerpoint/2010/main" val="27240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گروه‏بندی جانداران بر اساس صفات ظاهری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ارسطو جانوران را در سه گروه زیر طبقه‏بندی کرد.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آن‏هایی که در خشکی راه می‏روند.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آن‏هایی که در آب شنا می‏کنند.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آن‏هایی که در هوا پرواز می‏کنند.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او گیاهان را نیز به صورت زیر طبقه‏بندی کرد.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علف‏ها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درختچه‏ها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درخت‏ها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3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گروه‏بندی بر اساس ساختارهای داخلی و پیکر جانداران علاوه بر صفات ظاهری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در این روش، به عنوان مثال، بودن یا نبودن ستون مهره، معیاری برای گروه‏بندی جانوران به دو گروه بزرگ مهره‏داران و بی‏مهره‏ها، در نظر گرفته می‏شود.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کرم و مار بر اساس گروه‏بندی ارسطو شبیه به هم هستند اما بر اساس این نوع طبقه‏بندی، مار مهره‏دار و کرم بی‏مهره است.</a:t>
            </a:r>
          </a:p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3917123"/>
            <a:ext cx="5511599" cy="24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گروه‏بندی بر اساس صفات ظاهری و شباهت مولکول‏های تشکیل‏دهنده یاخته‏ها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امروزه جهت طبقه‏بندی دقیق‏تر جانداران علاوه بر صفات ظاهری، از روش‏های مولکولی به ویژه بررسی ساختار دنا (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DNA</a:t>
            </a: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) در نظام طبقه‏بندی جانداران استفاده‏های زیادی می‏شود.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امروزه چندین روش گروه‏بندی جانداران وجود دارد که مهم‏ترین آن‏ها، نظام طبقه‏بندی پنج سلسله‏ای است.</a:t>
            </a:r>
          </a:p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5" y="4348631"/>
            <a:ext cx="7209870" cy="22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مثال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7" y="1365161"/>
            <a:ext cx="8372442" cy="512775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9440" y="218160"/>
              <a:ext cx="2333160" cy="246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00" y="212040"/>
                <a:ext cx="2346840" cy="24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8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ویژگی باکتری‏ها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ساده‏ترین و کوچک‏ترین جاندارانی هستند که ساختار یاخته‏ای دارند.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اندازه بیش‏تر آن‏ها بین 1 میکرومتر تا 10 میکرومتر است.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شکل‏های گوناگونی دارند.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در همه محیط‏ها یافت می‏شوند.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بسیاری از باکتری‏ها بی‏ضررند.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جزء پروکاریوت‏ها هستند.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به روش دو نیم شدن تولید مثل غیر جنسی می‏کنند.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26120" y="4533480"/>
              <a:ext cx="3123720" cy="41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0360" y="4528080"/>
                <a:ext cx="3135240" cy="4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8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محیط زندگی باکتری‏ها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باکتری‏ها در همه محیط‏ها از قبیل موارد زیر توانایی رشد و تکثیر دارند.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خاک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آب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مواد غذایی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داخل بدن جانداران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سطح بدن جانداران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چشمه‏های آب داغ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دریاچه نمک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یخ‏های قطبی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23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تقسیم‏بندی باکتری‏ها از لحاظ شکل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باکتری‏های کروی شکل (کوکسی)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باکتری‏های میله‏ای (باسیل)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باکتری‏های مارپیچی (اسپریل‏ها)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752340"/>
            <a:ext cx="3683358" cy="276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3743459"/>
            <a:ext cx="3668869" cy="275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91" y="3514859"/>
            <a:ext cx="2374945" cy="31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باکتری‏های مفید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fa-IR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44040" y="1329120"/>
              <a:ext cx="7189920" cy="349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560" y="1323360"/>
                <a:ext cx="7203600" cy="35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88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باکتری‏های مضر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16400" y="810360"/>
              <a:ext cx="9757440" cy="280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1720" y="806400"/>
                <a:ext cx="9766800" cy="28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79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40" y="624110"/>
            <a:ext cx="7936072" cy="52211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55720" y="762480"/>
              <a:ext cx="8929800" cy="2579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8160" y="755280"/>
                <a:ext cx="8945640" cy="25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81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96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16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837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723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35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888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05" y="624110"/>
            <a:ext cx="9559107" cy="6380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3480" y="654480"/>
              <a:ext cx="11350800" cy="267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280" y="648360"/>
                <a:ext cx="11364120" cy="26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1" y="624109"/>
            <a:ext cx="9051212" cy="217060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469760" y="590040"/>
              <a:ext cx="7309080" cy="507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5080" y="582840"/>
                <a:ext cx="7320240" cy="50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9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05" y="624110"/>
            <a:ext cx="5322907" cy="229939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096280" y="598320"/>
              <a:ext cx="691920" cy="1776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9440" y="592200"/>
                <a:ext cx="705600" cy="17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69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7" y="624110"/>
            <a:ext cx="8891985" cy="313652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1360" y="572400"/>
              <a:ext cx="10827000" cy="244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160" y="565560"/>
                <a:ext cx="10841040" cy="24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37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گروه‏بندی جانداران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بر سر دوراهی: زیست‏شناسان به منظور مطالعه و استفاده از جانداران، آن‏ها را طبقه‏بندی کرده و در گروه‏های متفاوتی قرار می‏دهند.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طبقه‏بندی: منظور از طبقه‏بندی موجودات زنده این است که جانداران دارای ویژگی‏های مشترک را در گروه‏های مشخصی قرار دهیم. در این صورت با بررسی یک گروه، می‏توان ویژگی‏های اعضای آن گروه را شناخت.</a:t>
            </a:r>
          </a:p>
          <a:p>
            <a:pPr marL="0" indent="0" algn="just" rtl="1">
              <a:buNone/>
            </a:pPr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2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اهمیت طبقه‏بندی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مطالعه سریع و راحت جانداران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صرفه‏جویی در زمان</a:t>
            </a:r>
          </a:p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شناسایی جانداران جدید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59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کلید شناسایی دوراهی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400" dirty="0">
                <a:latin typeface="Cambria Math" panose="02040503050406030204" pitchFamily="18" charset="0"/>
                <a:ea typeface="Cambria Math" panose="02040503050406030204" pitchFamily="18" charset="0"/>
                <a:cs typeface="B Koodak" panose="00000700000000000000" pitchFamily="2" charset="-78"/>
              </a:rPr>
              <a:t>کلیدهای شناسایی دوراهی بر اساس صفات جانداران انتخاب می‏شوندو علت آن که نام دوراهی به آن‏ها داده‏اند، این است که در هر مرحله باید از بین دو حالت ممکن، یک حالت را انتخاب کرد.</a:t>
            </a:r>
          </a:p>
          <a:p>
            <a:pPr algn="just" rtl="1"/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42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</TotalTime>
  <Words>571</Words>
  <Application>Microsoft Office PowerPoint</Application>
  <PresentationFormat>Widescreen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فصل11: گوناگونی جانداران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گروه‏بندی جانداران</vt:lpstr>
      <vt:lpstr>اهمیت طبقه‏بندی</vt:lpstr>
      <vt:lpstr>کلید شناسایی دوراهی</vt:lpstr>
      <vt:lpstr>مثال</vt:lpstr>
      <vt:lpstr>گروه‏بندی جانداران بر اساس صفات ظاهری</vt:lpstr>
      <vt:lpstr>گروه‏بندی بر اساس ساختارهای داخلی و پیکر جانداران علاوه بر صفات ظاهری</vt:lpstr>
      <vt:lpstr>گروه‏بندی بر اساس صفات ظاهری و شباهت مولکول‏های تشکیل‏دهنده یاخته‏ها</vt:lpstr>
      <vt:lpstr>مثال</vt:lpstr>
      <vt:lpstr>ویژگی باکتری‏ها</vt:lpstr>
      <vt:lpstr>محیط زندگی باکتری‏ها</vt:lpstr>
      <vt:lpstr>تقسیم‏بندی باکتری‏ها از لحاظ شکل</vt:lpstr>
      <vt:lpstr>باکتری‏های مفید</vt:lpstr>
      <vt:lpstr>باکتری‏های مضر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فصل11: گوناگونی جانداران</dc:title>
  <dc:creator>Modphysics</dc:creator>
  <cp:lastModifiedBy>ali afshar</cp:lastModifiedBy>
  <cp:revision>10</cp:revision>
  <dcterms:created xsi:type="dcterms:W3CDTF">2020-07-24T19:42:44Z</dcterms:created>
  <dcterms:modified xsi:type="dcterms:W3CDTF">2020-08-02T09:20:26Z</dcterms:modified>
</cp:coreProperties>
</file>