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00A6-D2B9-40F7-96B1-01A67CC6D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EF6A2-253B-4AC9-92E5-EAE2362E5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870E6-1D7A-40AB-926E-5E8448E6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CC766-EFB2-41E3-B679-AFEB60C3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80E43-7E73-4F79-80AC-C82476B4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7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D558-C0B5-4BD9-8C59-673AE2C4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20079-836D-4E62-BAB5-EB7FEBCF6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6447-F693-4A25-819E-5D9813DA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7F76C-B62A-4481-AD64-4C282FBB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F39B2-F2ED-4BAF-A599-E4BC20309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1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36915-58AF-48E4-82E7-E5E0B138A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A8DBB6-62EA-4C9A-8044-DCEE320E7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62DE2-3E0C-42A8-BE7A-BF65D66D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B4FE6-9530-4972-9345-A9E2ED4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D2EA3-C298-4642-9292-54FFF09E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4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77682-888D-4654-813F-1C12F372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D8F2E-B106-4435-AA7A-44F623A29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67CCB-C34B-40A9-8DED-4DA986EC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5183D-C8FC-4AA4-A943-BE860C80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3255E-8CE0-41F7-A31A-FD125ED9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0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FAEE9-C98E-4E5F-B147-ECE200A36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D8FAB-A387-43EE-AB24-EE3AE0F7B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89535-AA5D-4016-99F4-00539123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DCCB-1B76-4AE0-96C3-B6043B63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720C1-55DB-4466-96A1-35593EF4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6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1C5D-ECCF-426B-BB09-9A0E23AE8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55EEB-1779-44DD-96A0-9D618AE9F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4D4CA-ABAE-47A5-975A-6E5A95AE8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2F552-626E-4250-8E87-E2585DF99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EDC94-543B-4C8D-8CC7-923C398F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13F52-6792-4FDF-A8B5-538B9C991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6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4AEF5-6B2E-46C9-897A-06F88349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91C02-0131-4B79-8B84-9B8E89D8E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2433C-2DB2-420D-AD2E-A44458C66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EEA3F-0FE8-4B57-9AEA-4CE2E41EF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042171-CD4B-4362-B478-5CE5F8906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7BEB7-A9B4-47CE-A7F0-9A815D08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990980-B033-404A-BBC1-7516B6BB8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C68A9-6F66-49B7-B8CD-61835958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B1EF9-6AD5-4F84-8A46-8FB5C2F69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82142-308E-4291-B087-3782292E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D3C0B8-6A9F-43A9-B9AA-22BDCEE9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DFCAF-D6BC-4127-B351-D154FA9E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B19CB-BC3F-46C0-9D65-5791DD53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0104D-0CB6-4B8F-B943-72FEDFB1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B2A3E-D836-4A2C-B9B6-0AFC09E2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77D4-87DA-422E-82EA-ED91DB5BC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944C2-6F69-41A7-9B0A-977631341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E546F-4A32-48D0-95B9-C869455B7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ABCCD-FAE1-423D-A251-BA6BCF07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CAB57-50B8-405A-B112-7D41805B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7B6E5-EBBA-43C0-B067-11BAC29A6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2FD1-AC98-4B42-A9AD-B0538EDA2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B4C2B3-49C7-4AE0-B894-DEB9733E8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1F1DE-59AC-4E80-A1AA-E26B0727F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BB466-89E2-4D24-9E2F-859D2B1F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43A6C-E04C-4E11-A8E3-4AD071A0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86135-4944-49B7-B08B-A20A78236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0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89ED0E-D3CC-4823-9036-D97034F64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0E8E5-C2B4-4275-9C2E-B58BCA43E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780B1-840B-4E86-8E9A-186291A74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CF6F-F80B-482B-A3BD-BA327ECDFD1F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CB85F-2984-4742-9125-5E71C1CC2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C5C05-FE33-4790-9767-D3795791F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D9D66-DACF-40A6-BD85-4F8B81809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4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2720A-FAF6-4D31-8F74-D6C92FA6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به نام خداوند جان و خرد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E40E-731C-4641-A479-D7A007D04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/>
              <a:t>نام درس : ریاضی </a:t>
            </a:r>
          </a:p>
          <a:p>
            <a:pPr algn="r"/>
            <a:r>
              <a:rPr lang="fa-IR" dirty="0"/>
              <a:t>نام معلم : </a:t>
            </a:r>
            <a:r>
              <a:rPr lang="fa-IR" dirty="0" err="1"/>
              <a:t>اقای</a:t>
            </a:r>
            <a:r>
              <a:rPr lang="fa-IR" dirty="0"/>
              <a:t> اصلانی </a:t>
            </a:r>
          </a:p>
          <a:p>
            <a:pPr algn="r"/>
            <a:r>
              <a:rPr lang="fa-IR" dirty="0"/>
              <a:t>نام اعضای گروه : </a:t>
            </a:r>
            <a:r>
              <a:rPr lang="fa-IR" dirty="0" err="1"/>
              <a:t>فربد</a:t>
            </a:r>
            <a:r>
              <a:rPr lang="fa-IR" dirty="0"/>
              <a:t> وزیری نژاد – نیکان </a:t>
            </a:r>
            <a:r>
              <a:rPr lang="fa-IR" dirty="0" err="1"/>
              <a:t>مظاهری</a:t>
            </a:r>
            <a:r>
              <a:rPr lang="fa-IR" dirty="0"/>
              <a:t> </a:t>
            </a:r>
          </a:p>
          <a:p>
            <a:pPr algn="r"/>
            <a:r>
              <a:rPr lang="fa-IR" dirty="0"/>
              <a:t>موضوع : حل سوال 1 صفحه ی 2 کتاب ریاضی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1C8C-6D4D-4F9C-B421-48474A3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سوال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91A0B-AB4E-4345-891F-1B88A5AD1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/>
              <a:t>یک باغچه ی مستطیل شکل به طول 10 و عرض 5 متر است . اگر به فاصله ی یک متر از ضلع های باغچه دور تا دور ان را نرده بکشیم ، چند متر نرده احتیاج داریم ؟</a:t>
            </a:r>
          </a:p>
          <a:p>
            <a:pPr algn="r"/>
            <a:endParaRPr lang="fa-IR" dirty="0"/>
          </a:p>
          <a:p>
            <a:pPr algn="r"/>
            <a:r>
              <a:rPr lang="fa-IR" dirty="0"/>
              <a:t>                                                                                               </a:t>
            </a:r>
          </a:p>
          <a:p>
            <a:pPr algn="r"/>
            <a:r>
              <a:rPr lang="fa-IR" dirty="0"/>
              <a:t>                                                                                         10</a:t>
            </a:r>
          </a:p>
          <a:p>
            <a:endParaRPr lang="fa-IR" dirty="0"/>
          </a:p>
          <a:p>
            <a:pPr marL="0" indent="0">
              <a:buNone/>
            </a:pPr>
            <a:r>
              <a:rPr lang="fa-IR" dirty="0"/>
              <a:t>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431421-B4C6-4919-8A9B-4997FDCEA413}"/>
              </a:ext>
            </a:extLst>
          </p:cNvPr>
          <p:cNvSpPr/>
          <p:nvPr/>
        </p:nvSpPr>
        <p:spPr>
          <a:xfrm>
            <a:off x="1488321" y="4196657"/>
            <a:ext cx="2001078" cy="11661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86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BECE-5CE8-49F5-BEBE-8060AB7D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راه حل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0E4B-F06C-4DD4-8C37-8702A2EA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825625"/>
            <a:ext cx="11436626" cy="4351338"/>
          </a:xfrm>
        </p:spPr>
        <p:txBody>
          <a:bodyPr/>
          <a:lstStyle/>
          <a:p>
            <a:pPr algn="r"/>
            <a:r>
              <a:rPr lang="fa-IR" dirty="0"/>
              <a:t>ابتدا یک مستطیل رسم کنید </a:t>
            </a:r>
          </a:p>
          <a:p>
            <a:pPr algn="r"/>
            <a:r>
              <a:rPr lang="fa-IR" dirty="0"/>
              <a:t>دور ان به فاصله ی یک متر از هر ضلع یک خط بکشید </a:t>
            </a:r>
          </a:p>
          <a:p>
            <a:pPr algn="r"/>
            <a:r>
              <a:rPr lang="fa-IR" dirty="0"/>
              <a:t>یک مستطیل جدید به وجود می </a:t>
            </a:r>
            <a:r>
              <a:rPr lang="fa-IR" dirty="0" err="1"/>
              <a:t>اید</a:t>
            </a:r>
            <a:r>
              <a:rPr lang="fa-IR" dirty="0"/>
              <a:t> طول و عرض این مستطیل چقدر است ؟</a:t>
            </a:r>
          </a:p>
          <a:p>
            <a:pPr algn="r"/>
            <a:endParaRPr lang="fa-IR" dirty="0"/>
          </a:p>
          <a:p>
            <a:pPr marL="0" indent="0" algn="r">
              <a:buNone/>
            </a:pPr>
            <a:r>
              <a:rPr lang="fa-IR" dirty="0"/>
              <a:t>                                                                                          12</a:t>
            </a:r>
          </a:p>
          <a:p>
            <a:pPr algn="r"/>
            <a:endParaRPr lang="fa-IR" dirty="0"/>
          </a:p>
          <a:p>
            <a:pPr algn="r"/>
            <a:r>
              <a:rPr lang="fa-IR" dirty="0"/>
              <a:t>  </a:t>
            </a:r>
            <a:r>
              <a:rPr lang="fa-IR" sz="2400" dirty="0"/>
              <a:t>طول و عرض مستطیل بعد از تغییرات                                             7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676495-4A8E-4B83-B79B-451B5C880AD5}"/>
              </a:ext>
            </a:extLst>
          </p:cNvPr>
          <p:cNvSpPr/>
          <p:nvPr/>
        </p:nvSpPr>
        <p:spPr>
          <a:xfrm>
            <a:off x="967409" y="4320208"/>
            <a:ext cx="2822713" cy="1338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82A669C-60A2-4E04-9845-DEC37C7895F0}"/>
              </a:ext>
            </a:extLst>
          </p:cNvPr>
          <p:cNvSpPr/>
          <p:nvPr/>
        </p:nvSpPr>
        <p:spPr>
          <a:xfrm>
            <a:off x="5035826" y="4320208"/>
            <a:ext cx="2411895" cy="1630017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0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1183-05D3-4F54-954E-C8DA9DBE8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مرحله ی </a:t>
            </a:r>
            <a:r>
              <a:rPr lang="fa-IR" dirty="0" err="1"/>
              <a:t>اخر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47243-68B2-4F89-BEAF-08432930D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/>
              <a:t>چون سوال از ما متراژ نرده را خواسته ما باید با استفاده از طول و عرض جدید ، محیط مستطیل را به دست </a:t>
            </a:r>
            <a:r>
              <a:rPr lang="fa-IR" dirty="0" err="1"/>
              <a:t>اوریم</a:t>
            </a:r>
            <a:r>
              <a:rPr lang="fa-IR" dirty="0"/>
              <a:t> </a:t>
            </a:r>
          </a:p>
          <a:p>
            <a:pPr algn="r"/>
            <a:endParaRPr lang="fa-IR" dirty="0"/>
          </a:p>
          <a:p>
            <a:pPr algn="r"/>
            <a:endParaRPr lang="fa-IR" dirty="0"/>
          </a:p>
          <a:p>
            <a:r>
              <a:rPr lang="fa-IR" dirty="0"/>
              <a:t>38 =(12+7)2</a:t>
            </a:r>
          </a:p>
          <a:p>
            <a:pPr algn="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0654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581E-182E-433B-BFA1-B5D27D82E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پایان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A889D-B5D3-450E-9158-C446C7452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  <a:p>
            <a:pPr algn="r"/>
            <a:r>
              <a:rPr lang="fa-IR" dirty="0"/>
              <a:t>ممنون که به ما توجه کردید </a:t>
            </a:r>
          </a:p>
          <a:p>
            <a:pPr algn="r"/>
            <a:endParaRPr lang="fa-IR" dirty="0"/>
          </a:p>
          <a:p>
            <a:pPr algn="r"/>
            <a:r>
              <a:rPr lang="fa-IR" dirty="0"/>
              <a:t>روز خوبی داشته باشید</a:t>
            </a:r>
            <a:endParaRPr lang="en-US" dirty="0"/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AC13CD8D-658E-445D-AD84-E9EA8A9A6554}"/>
              </a:ext>
            </a:extLst>
          </p:cNvPr>
          <p:cNvSpPr/>
          <p:nvPr/>
        </p:nvSpPr>
        <p:spPr>
          <a:xfrm>
            <a:off x="3286539" y="2902226"/>
            <a:ext cx="2451652" cy="239864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endParaRPr lang="en-US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5645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167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به نام خداوند جان و خرد </vt:lpstr>
      <vt:lpstr>سوال :</vt:lpstr>
      <vt:lpstr>راه حل :</vt:lpstr>
      <vt:lpstr>مرحله ی اخر</vt:lpstr>
      <vt:lpstr>پایان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</dc:title>
  <dc:creator>nikan</dc:creator>
  <cp:lastModifiedBy> </cp:lastModifiedBy>
  <cp:revision>4</cp:revision>
  <dcterms:created xsi:type="dcterms:W3CDTF">2019-11-03T17:03:18Z</dcterms:created>
  <dcterms:modified xsi:type="dcterms:W3CDTF">2019-11-03T17:33:59Z</dcterms:modified>
</cp:coreProperties>
</file>