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77" r:id="rId1"/>
  </p:sldMasterIdLst>
  <p:sldIdLst>
    <p:sldId id="259" r:id="rId2"/>
    <p:sldId id="261" r:id="rId3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2C8B591-CF3D-454B-96ED-3BE548461417}" type="datetimeFigureOut">
              <a:rPr lang="fa-IR" smtClean="0"/>
              <a:t>03/03/1441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1385386-22BA-4B6E-B2E7-54E32A2991BA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48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B591-CF3D-454B-96ED-3BE548461417}" type="datetimeFigureOut">
              <a:rPr lang="fa-IR" smtClean="0"/>
              <a:t>03/03/1441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386-22BA-4B6E-B2E7-54E32A2991B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8592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B591-CF3D-454B-96ED-3BE548461417}" type="datetimeFigureOut">
              <a:rPr lang="fa-IR" smtClean="0"/>
              <a:t>03/03/1441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386-22BA-4B6E-B2E7-54E32A2991BA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6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B591-CF3D-454B-96ED-3BE548461417}" type="datetimeFigureOut">
              <a:rPr lang="fa-IR" smtClean="0"/>
              <a:t>03/03/1441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386-22BA-4B6E-B2E7-54E32A2991BA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459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B591-CF3D-454B-96ED-3BE548461417}" type="datetimeFigureOut">
              <a:rPr lang="fa-IR" smtClean="0"/>
              <a:t>03/03/1441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386-22BA-4B6E-B2E7-54E32A2991B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65186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B591-CF3D-454B-96ED-3BE548461417}" type="datetimeFigureOut">
              <a:rPr lang="fa-IR" smtClean="0"/>
              <a:t>03/03/1441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386-22BA-4B6E-B2E7-54E32A2991BA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186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B591-CF3D-454B-96ED-3BE548461417}" type="datetimeFigureOut">
              <a:rPr lang="fa-IR" smtClean="0"/>
              <a:t>03/03/1441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386-22BA-4B6E-B2E7-54E32A2991BA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15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B591-CF3D-454B-96ED-3BE548461417}" type="datetimeFigureOut">
              <a:rPr lang="fa-IR" smtClean="0"/>
              <a:t>03/03/1441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386-22BA-4B6E-B2E7-54E32A2991BA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675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B591-CF3D-454B-96ED-3BE548461417}" type="datetimeFigureOut">
              <a:rPr lang="fa-IR" smtClean="0"/>
              <a:t>03/03/1441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386-22BA-4B6E-B2E7-54E32A2991BA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78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B591-CF3D-454B-96ED-3BE548461417}" type="datetimeFigureOut">
              <a:rPr lang="fa-IR" smtClean="0"/>
              <a:t>03/03/1441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386-22BA-4B6E-B2E7-54E32A2991B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659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B591-CF3D-454B-96ED-3BE548461417}" type="datetimeFigureOut">
              <a:rPr lang="fa-IR" smtClean="0"/>
              <a:t>03/03/1441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386-22BA-4B6E-B2E7-54E32A2991BA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64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B591-CF3D-454B-96ED-3BE548461417}" type="datetimeFigureOut">
              <a:rPr lang="fa-IR" smtClean="0"/>
              <a:t>03/03/1441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386-22BA-4B6E-B2E7-54E32A2991B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9088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B591-CF3D-454B-96ED-3BE548461417}" type="datetimeFigureOut">
              <a:rPr lang="fa-IR" smtClean="0"/>
              <a:t>03/03/1441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386-22BA-4B6E-B2E7-54E32A2991BA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454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B591-CF3D-454B-96ED-3BE548461417}" type="datetimeFigureOut">
              <a:rPr lang="fa-IR" smtClean="0"/>
              <a:t>03/03/1441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386-22BA-4B6E-B2E7-54E32A2991BA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33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B591-CF3D-454B-96ED-3BE548461417}" type="datetimeFigureOut">
              <a:rPr lang="fa-IR" smtClean="0"/>
              <a:t>03/03/1441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386-22BA-4B6E-B2E7-54E32A2991B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447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B591-CF3D-454B-96ED-3BE548461417}" type="datetimeFigureOut">
              <a:rPr lang="fa-IR" smtClean="0"/>
              <a:t>03/03/1441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386-22BA-4B6E-B2E7-54E32A2991BA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74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B591-CF3D-454B-96ED-3BE548461417}" type="datetimeFigureOut">
              <a:rPr lang="fa-IR" smtClean="0"/>
              <a:t>03/03/1441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386-22BA-4B6E-B2E7-54E32A2991B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886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C8B591-CF3D-454B-96ED-3BE548461417}" type="datetimeFigureOut">
              <a:rPr lang="fa-IR" smtClean="0"/>
              <a:t>03/03/1441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385386-22BA-4B6E-B2E7-54E32A2991B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8423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7" y="1551953"/>
            <a:ext cx="6815669" cy="1515533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به نام خدا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493698"/>
            <a:ext cx="6815669" cy="1828799"/>
          </a:xfrm>
        </p:spPr>
        <p:txBody>
          <a:bodyPr>
            <a:normAutofit fontScale="77500" lnSpcReduction="20000"/>
          </a:bodyPr>
          <a:lstStyle/>
          <a:p>
            <a:r>
              <a:rPr lang="fa-IR" sz="2900" b="1" dirty="0">
                <a:solidFill>
                  <a:schemeClr val="accent5">
                    <a:lumMod val="75000"/>
                  </a:schemeClr>
                </a:solidFill>
              </a:rPr>
              <a:t>ج</a:t>
            </a:r>
            <a:r>
              <a:rPr lang="fa-IR" sz="2900" b="1" dirty="0" smtClean="0">
                <a:solidFill>
                  <a:schemeClr val="accent5">
                    <a:lumMod val="75000"/>
                  </a:schemeClr>
                </a:solidFill>
              </a:rPr>
              <a:t>ناب آقای اصلانی </a:t>
            </a:r>
          </a:p>
          <a:p>
            <a:endParaRPr lang="fa-IR" sz="25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a-IR" sz="2500" b="1" dirty="0" smtClean="0">
                <a:solidFill>
                  <a:srgbClr val="0070C0"/>
                </a:solidFill>
              </a:rPr>
              <a:t>فربد راه نجات</a:t>
            </a:r>
          </a:p>
          <a:p>
            <a:endParaRPr lang="fa-IR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a-IR" b="1" dirty="0" smtClean="0">
                <a:solidFill>
                  <a:srgbClr val="00B050"/>
                </a:solidFill>
              </a:rPr>
              <a:t>ریاضی هفتم</a:t>
            </a:r>
            <a:endParaRPr lang="fa-I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9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1266" y="729160"/>
            <a:ext cx="103258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sz="2800" dirty="0" smtClean="0">
                <a:solidFill>
                  <a:srgbClr val="0070C0"/>
                </a:solidFill>
                <a:cs typeface="+mj-cs"/>
              </a:rPr>
              <a:t>توپی از ارتفاع 18 متری از سطح زمین رها می شود و پس از زمین خوردن نصف ارتفاع قبلی خود بالا می آید این توپ از لحظه ی رها شدن تا سومین مرتبه ای که به زمین میخورد چند متر حرکت کرده است؟ </a:t>
            </a:r>
            <a:endParaRPr lang="fa-IR" sz="2800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1048" y="2808202"/>
            <a:ext cx="1013603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dirty="0" smtClean="0">
                <a:solidFill>
                  <a:srgbClr val="7030A0"/>
                </a:solidFill>
              </a:rPr>
              <a:t>راه حل: </a:t>
            </a:r>
          </a:p>
          <a:p>
            <a:endParaRPr lang="fa-IR" sz="3200" dirty="0" smtClean="0">
              <a:solidFill>
                <a:srgbClr val="7030A0"/>
              </a:solidFill>
            </a:endParaRPr>
          </a:p>
          <a:p>
            <a:r>
              <a:rPr lang="fa-IR" sz="3200" dirty="0" smtClean="0">
                <a:solidFill>
                  <a:srgbClr val="7030A0"/>
                </a:solidFill>
              </a:rPr>
              <a:t>18+9+9+4.5+4.5=45 </a:t>
            </a:r>
          </a:p>
          <a:p>
            <a:endParaRPr lang="fa-IR" sz="3200" dirty="0">
              <a:solidFill>
                <a:srgbClr val="7030A0"/>
              </a:solidFill>
            </a:endParaRPr>
          </a:p>
          <a:p>
            <a:endParaRPr lang="fa-IR" sz="3200" dirty="0" smtClean="0">
              <a:solidFill>
                <a:srgbClr val="7030A0"/>
              </a:solidFill>
            </a:endParaRPr>
          </a:p>
          <a:p>
            <a:endParaRPr lang="fa-IR" sz="3200" dirty="0">
              <a:solidFill>
                <a:srgbClr val="7030A0"/>
              </a:solidFill>
            </a:endParaRPr>
          </a:p>
          <a:p>
            <a:endParaRPr lang="fa-IR" sz="3200" dirty="0" smtClean="0">
              <a:solidFill>
                <a:srgbClr val="7030A0"/>
              </a:solidFill>
            </a:endParaRPr>
          </a:p>
          <a:p>
            <a:endParaRPr lang="fa-IR" sz="3200" dirty="0">
              <a:solidFill>
                <a:srgbClr val="7030A0"/>
              </a:solidFill>
            </a:endParaRPr>
          </a:p>
          <a:p>
            <a:endParaRPr lang="fa-IR" sz="3200" dirty="0" smtClean="0">
              <a:solidFill>
                <a:srgbClr val="7030A0"/>
              </a:solidFill>
            </a:endParaRPr>
          </a:p>
          <a:p>
            <a:endParaRPr lang="fa-IR" sz="3200" dirty="0">
              <a:solidFill>
                <a:srgbClr val="7030A0"/>
              </a:solidFill>
            </a:endParaRPr>
          </a:p>
          <a:p>
            <a:endParaRPr lang="fa-IR" sz="3200" dirty="0" smtClean="0">
              <a:solidFill>
                <a:srgbClr val="7030A0"/>
              </a:solidFill>
            </a:endParaRPr>
          </a:p>
          <a:p>
            <a:endParaRPr lang="fa-IR" sz="3200" dirty="0">
              <a:solidFill>
                <a:srgbClr val="7030A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948905" y="1738906"/>
            <a:ext cx="715993" cy="60127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223" y="5581291"/>
            <a:ext cx="6763109" cy="646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306901" y="2340177"/>
            <a:ext cx="1" cy="32066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049491" y="3359463"/>
            <a:ext cx="715993" cy="60127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0070C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400244" y="4964888"/>
            <a:ext cx="715993" cy="60127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0070C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750277" y="4169741"/>
            <a:ext cx="715993" cy="60127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0070C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23161" y="4972454"/>
            <a:ext cx="715993" cy="60127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0070C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407487" y="4028536"/>
            <a:ext cx="0" cy="1518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6" idx="0"/>
          </p:cNvCxnSpPr>
          <p:nvPr/>
        </p:nvCxnSpPr>
        <p:spPr>
          <a:xfrm>
            <a:off x="3758240" y="3660098"/>
            <a:ext cx="1" cy="13047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7" idx="4"/>
          </p:cNvCxnSpPr>
          <p:nvPr/>
        </p:nvCxnSpPr>
        <p:spPr>
          <a:xfrm flipV="1">
            <a:off x="5104680" y="4771012"/>
            <a:ext cx="3594" cy="7757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71801" y="4615974"/>
            <a:ext cx="81699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m</a:t>
            </a:r>
            <a:r>
              <a:rPr lang="fa-IR" dirty="0" smtClean="0"/>
              <a:t> 9</a:t>
            </a:r>
            <a:endParaRPr lang="fa-IR" dirty="0"/>
          </a:p>
        </p:txBody>
      </p:sp>
      <p:sp>
        <p:nvSpPr>
          <p:cNvPr id="36" name="TextBox 35"/>
          <p:cNvSpPr txBox="1"/>
          <p:nvPr/>
        </p:nvSpPr>
        <p:spPr>
          <a:xfrm>
            <a:off x="1219375" y="3610833"/>
            <a:ext cx="81699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m</a:t>
            </a:r>
            <a:r>
              <a:rPr lang="fa-IR" dirty="0" smtClean="0"/>
              <a:t> </a:t>
            </a:r>
            <a:r>
              <a:rPr lang="fa-IR" dirty="0" smtClean="0"/>
              <a:t>18 </a:t>
            </a:r>
            <a:endParaRPr lang="fa-IR" dirty="0"/>
          </a:p>
        </p:txBody>
      </p:sp>
      <p:sp>
        <p:nvSpPr>
          <p:cNvPr id="37" name="TextBox 36"/>
          <p:cNvSpPr txBox="1"/>
          <p:nvPr/>
        </p:nvSpPr>
        <p:spPr>
          <a:xfrm>
            <a:off x="3622375" y="4128431"/>
            <a:ext cx="81699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m</a:t>
            </a:r>
            <a:r>
              <a:rPr lang="fa-IR" dirty="0" smtClean="0"/>
              <a:t> </a:t>
            </a:r>
            <a:r>
              <a:rPr lang="fa-IR" dirty="0" smtClean="0"/>
              <a:t>9 </a:t>
            </a:r>
            <a:endParaRPr lang="fa-IR" dirty="0"/>
          </a:p>
        </p:txBody>
      </p:sp>
      <p:sp>
        <p:nvSpPr>
          <p:cNvPr id="38" name="TextBox 37"/>
          <p:cNvSpPr txBox="1"/>
          <p:nvPr/>
        </p:nvSpPr>
        <p:spPr>
          <a:xfrm>
            <a:off x="5057772" y="4993553"/>
            <a:ext cx="81699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m</a:t>
            </a:r>
            <a:r>
              <a:rPr lang="fa-IR" dirty="0" smtClean="0"/>
              <a:t> </a:t>
            </a:r>
            <a:r>
              <a:rPr lang="fa-IR" dirty="0" smtClean="0"/>
              <a:t>4/5 </a:t>
            </a:r>
            <a:endParaRPr lang="fa-IR" dirty="0"/>
          </a:p>
        </p:txBody>
      </p:sp>
      <p:sp>
        <p:nvSpPr>
          <p:cNvPr id="40" name="TextBox 39"/>
          <p:cNvSpPr txBox="1"/>
          <p:nvPr/>
        </p:nvSpPr>
        <p:spPr>
          <a:xfrm>
            <a:off x="6630656" y="4389670"/>
            <a:ext cx="81699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m</a:t>
            </a:r>
            <a:r>
              <a:rPr lang="fa-IR" dirty="0" smtClean="0"/>
              <a:t> </a:t>
            </a:r>
            <a:r>
              <a:rPr lang="fa-IR" dirty="0" smtClean="0"/>
              <a:t>4/5 </a:t>
            </a:r>
            <a:endParaRPr lang="fa-IR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681157" y="4169741"/>
            <a:ext cx="0" cy="7854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999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7" grpId="0" animBg="1"/>
      <p:bldP spid="19" grpId="0" animBg="1"/>
      <p:bldP spid="35" grpId="0"/>
      <p:bldP spid="36" grpId="0"/>
      <p:bldP spid="37" grpId="0"/>
      <p:bldP spid="38" grpId="0"/>
      <p:bldP spid="4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</TotalTime>
  <Words>69</Words>
  <Application>Microsoft Office PowerPoint</Application>
  <PresentationFormat>Widescreen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Garamond</vt:lpstr>
      <vt:lpstr>Times New Roman</vt:lpstr>
      <vt:lpstr>Organic</vt:lpstr>
      <vt:lpstr>به نام خدا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Windows User</dc:creator>
  <cp:lastModifiedBy>Windows User</cp:lastModifiedBy>
  <cp:revision>13</cp:revision>
  <dcterms:created xsi:type="dcterms:W3CDTF">2019-10-31T11:28:33Z</dcterms:created>
  <dcterms:modified xsi:type="dcterms:W3CDTF">2019-10-31T12:47:12Z</dcterms:modified>
</cp:coreProperties>
</file>