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1C4-8FC2-40A3-A0C9-4C87A1489742}" type="datetimeFigureOut">
              <a:rPr lang="fa-IR" smtClean="0"/>
              <a:t>03/05/1441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007B-DAEA-43B3-9F79-F8B3F97F669B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1C4-8FC2-40A3-A0C9-4C87A1489742}" type="datetimeFigureOut">
              <a:rPr lang="fa-IR" smtClean="0"/>
              <a:t>03/05/1441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007B-DAEA-43B3-9F79-F8B3F97F669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1C4-8FC2-40A3-A0C9-4C87A1489742}" type="datetimeFigureOut">
              <a:rPr lang="fa-IR" smtClean="0"/>
              <a:t>03/05/1441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007B-DAEA-43B3-9F79-F8B3F97F669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1C4-8FC2-40A3-A0C9-4C87A1489742}" type="datetimeFigureOut">
              <a:rPr lang="fa-IR" smtClean="0"/>
              <a:t>03/05/1441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007B-DAEA-43B3-9F79-F8B3F97F669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1C4-8FC2-40A3-A0C9-4C87A1489742}" type="datetimeFigureOut">
              <a:rPr lang="fa-IR" smtClean="0"/>
              <a:t>03/05/1441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007B-DAEA-43B3-9F79-F8B3F97F669B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1C4-8FC2-40A3-A0C9-4C87A1489742}" type="datetimeFigureOut">
              <a:rPr lang="fa-IR" smtClean="0"/>
              <a:t>03/05/1441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007B-DAEA-43B3-9F79-F8B3F97F669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1C4-8FC2-40A3-A0C9-4C87A1489742}" type="datetimeFigureOut">
              <a:rPr lang="fa-IR" smtClean="0"/>
              <a:t>03/05/1441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007B-DAEA-43B3-9F79-F8B3F97F669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1C4-8FC2-40A3-A0C9-4C87A1489742}" type="datetimeFigureOut">
              <a:rPr lang="fa-IR" smtClean="0"/>
              <a:t>03/05/1441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007B-DAEA-43B3-9F79-F8B3F97F669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1C4-8FC2-40A3-A0C9-4C87A1489742}" type="datetimeFigureOut">
              <a:rPr lang="fa-IR" smtClean="0"/>
              <a:t>03/05/1441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007B-DAEA-43B3-9F79-F8B3F97F669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1C4-8FC2-40A3-A0C9-4C87A1489742}" type="datetimeFigureOut">
              <a:rPr lang="fa-IR" smtClean="0"/>
              <a:t>03/05/1441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007B-DAEA-43B3-9F79-F8B3F97F669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1C4-8FC2-40A3-A0C9-4C87A1489742}" type="datetimeFigureOut">
              <a:rPr lang="fa-IR" smtClean="0"/>
              <a:t>03/05/1441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95E007B-DAEA-43B3-9F79-F8B3F97F669B}" type="slidenum">
              <a:rPr lang="fa-IR" smtClean="0"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1621C4-8FC2-40A3-A0C9-4C87A1489742}" type="datetimeFigureOut">
              <a:rPr lang="fa-IR" smtClean="0"/>
              <a:t>03/05/1441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5E007B-DAEA-43B3-9F79-F8B3F97F669B}" type="slidenum">
              <a:rPr lang="fa-IR" smtClean="0"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شکل دهم با چند چوب کبریت درست</a:t>
            </a:r>
            <a:r>
              <a:rPr lang="fa-IR" dirty="0" smtClean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میشود؟ چرا؟{چوب کبریت نداشت از فلش استفاده کردم.}</a:t>
            </a:r>
            <a:endParaRPr lang="fa-I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5981700"/>
            <a:ext cx="9252520" cy="876300"/>
          </a:xfrm>
        </p:spPr>
        <p:txBody>
          <a:bodyPr>
            <a:normAutofit fontScale="92500"/>
          </a:bodyPr>
          <a:lstStyle/>
          <a:p>
            <a:pPr algn="l"/>
            <a:r>
              <a:rPr lang="fa-I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شکل سه        شکل دو           شکل یک</a:t>
            </a:r>
            <a:endParaRPr lang="fa-IR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Up Arrow 3"/>
          <p:cNvSpPr/>
          <p:nvPr/>
        </p:nvSpPr>
        <p:spPr>
          <a:xfrm>
            <a:off x="66754" y="3789040"/>
            <a:ext cx="1224136" cy="15121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Up Arrow 4"/>
          <p:cNvSpPr/>
          <p:nvPr/>
        </p:nvSpPr>
        <p:spPr>
          <a:xfrm>
            <a:off x="1691680" y="3789040"/>
            <a:ext cx="1296144" cy="15121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ight Arrow 5"/>
          <p:cNvSpPr/>
          <p:nvPr/>
        </p:nvSpPr>
        <p:spPr>
          <a:xfrm>
            <a:off x="2804773" y="3227175"/>
            <a:ext cx="1440160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Down Arrow 6"/>
          <p:cNvSpPr/>
          <p:nvPr/>
        </p:nvSpPr>
        <p:spPr>
          <a:xfrm>
            <a:off x="3903002" y="3811240"/>
            <a:ext cx="1296144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Left Arrow 7"/>
          <p:cNvSpPr/>
          <p:nvPr/>
        </p:nvSpPr>
        <p:spPr>
          <a:xfrm>
            <a:off x="2715569" y="4581128"/>
            <a:ext cx="1368152" cy="14401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Up Arrow 8"/>
          <p:cNvSpPr/>
          <p:nvPr/>
        </p:nvSpPr>
        <p:spPr>
          <a:xfrm>
            <a:off x="5436096" y="3539976"/>
            <a:ext cx="1008112" cy="158417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Left Arrow 9"/>
          <p:cNvSpPr/>
          <p:nvPr/>
        </p:nvSpPr>
        <p:spPr>
          <a:xfrm>
            <a:off x="6181205" y="3320988"/>
            <a:ext cx="1224136" cy="9361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Down Arrow 10"/>
          <p:cNvSpPr/>
          <p:nvPr/>
        </p:nvSpPr>
        <p:spPr>
          <a:xfrm>
            <a:off x="7166058" y="3927050"/>
            <a:ext cx="864096" cy="12361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Left Arrow 11"/>
          <p:cNvSpPr/>
          <p:nvPr/>
        </p:nvSpPr>
        <p:spPr>
          <a:xfrm>
            <a:off x="5940152" y="4803158"/>
            <a:ext cx="1448850" cy="12181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" name="Right Arrow 12"/>
          <p:cNvSpPr/>
          <p:nvPr/>
        </p:nvSpPr>
        <p:spPr>
          <a:xfrm>
            <a:off x="7461919" y="3227175"/>
            <a:ext cx="1294374" cy="903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Down Arrow 13"/>
          <p:cNvSpPr/>
          <p:nvPr/>
        </p:nvSpPr>
        <p:spPr>
          <a:xfrm>
            <a:off x="8466253" y="3888668"/>
            <a:ext cx="856267" cy="15067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Left Arrow 14"/>
          <p:cNvSpPr/>
          <p:nvPr/>
        </p:nvSpPr>
        <p:spPr>
          <a:xfrm>
            <a:off x="7456098" y="4946848"/>
            <a:ext cx="1300195" cy="8971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25220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برای شکل ده سه ضرب در ده میشود ومنهای دو مساویست با 28</a:t>
            </a:r>
            <a:r>
              <a:rPr lang="fa-IR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a-IR" sz="4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62500" lnSpcReduction="20000"/>
          </a:bodyPr>
          <a:lstStyle/>
          <a:p>
            <a:r>
              <a:rPr lang="fa-I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3تا3تا رفته جلو.</a:t>
            </a:r>
          </a:p>
          <a:p>
            <a:r>
              <a:rPr lang="fa-I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یک متغیر میزاریم و بررسی میکنیم.</a:t>
            </a:r>
          </a:p>
          <a:p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3n</a:t>
            </a:r>
            <a:r>
              <a:rPr lang="fa-I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منهای دو.</a:t>
            </a:r>
          </a:p>
          <a:p>
            <a:r>
              <a:rPr lang="fa-I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ضرب در 1 مساوی 3 ولی اولین شکل دارای 1 چوب کبریت بوده پس عدد را منهای دو میکنیم.</a:t>
            </a:r>
          </a:p>
          <a:p>
            <a:r>
              <a:rPr lang="fa-I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مثلا برای شکل 100سه را ضرب در صد میکنیم و منهای دو .</a:t>
            </a:r>
          </a:p>
          <a:p>
            <a:pPr marL="0" indent="0">
              <a:buNone/>
            </a:pPr>
            <a:endParaRPr lang="fa-IR" sz="6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a-IR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667257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endParaRPr lang="fa-IR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اتیلا طاهرنژاد.</a:t>
            </a:r>
          </a:p>
          <a:p>
            <a:r>
              <a:rPr lang="fa-I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کسری طایران.</a:t>
            </a:r>
            <a:endParaRPr lang="fa-I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5477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94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شکل دهم با چند چوب کبریت درست میشود؟ چرا؟{چوب کبریت نداشت از فلش استفاده کردم.}</vt:lpstr>
      <vt:lpstr>برای شکل ده سه ضرب در ده میشود ومنهای دو مساویست با 28.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شکل دهم با چند چوب کبریت درست میشود؟ چرا؟{چوب کبریت نداشت از فلش استفاده کردم.}</dc:title>
  <dc:creator>ATILA</dc:creator>
  <cp:lastModifiedBy>ATILA</cp:lastModifiedBy>
  <cp:revision>3</cp:revision>
  <dcterms:created xsi:type="dcterms:W3CDTF">2019-11-02T15:19:00Z</dcterms:created>
  <dcterms:modified xsi:type="dcterms:W3CDTF">2019-11-02T15:44:34Z</dcterms:modified>
</cp:coreProperties>
</file>