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8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5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02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01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28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52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93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259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19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36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8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31904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2105AB-E05B-CA4B-945E-03285EAA5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7" y="803496"/>
            <a:ext cx="6300659" cy="4894061"/>
          </a:xfrm>
        </p:spPr>
        <p:txBody>
          <a:bodyPr/>
          <a:lstStyle/>
          <a:p>
            <a:r>
              <a:rPr lang="fa-IR" b="1" i="1">
                <a:solidFill>
                  <a:srgbClr val="FF0000"/>
                </a:solidFill>
              </a:rPr>
              <a:t>به نام خداوند جان و خر</a:t>
            </a:r>
            <a:r>
              <a:rPr lang="fa-IR">
                <a:solidFill>
                  <a:srgbClr val="FF0000"/>
                </a:solidFill>
              </a:rPr>
              <a:t>د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FC254E9-6066-9A44-BA2C-F733E028D5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2274" y="2268787"/>
            <a:ext cx="5357600" cy="649174"/>
          </a:xfrm>
        </p:spPr>
        <p:txBody>
          <a:bodyPr anchor="t">
            <a:normAutofit fontScale="77500" lnSpcReduction="20000"/>
          </a:bodyPr>
          <a:lstStyle/>
          <a:p>
            <a:pPr rtl="1"/>
            <a:r>
              <a:rPr lang="fa-IR" sz="4800" b="1" i="1">
                <a:solidFill>
                  <a:srgbClr val="FF0000"/>
                </a:solidFill>
              </a:rPr>
              <a:t>کزین برتر اندیشه بر نگزرد</a:t>
            </a:r>
            <a:endParaRPr lang="en-US" sz="4800" b="1" i="1">
              <a:solidFill>
                <a:srgbClr val="FF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1F197F09-FF5F-4449-BC63-E346EF67F487}"/>
              </a:ext>
            </a:extLst>
          </p:cNvPr>
          <p:cNvSpPr/>
          <p:nvPr/>
        </p:nvSpPr>
        <p:spPr>
          <a:xfrm>
            <a:off x="3574539" y="3250526"/>
            <a:ext cx="3753069" cy="35894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/>
              <a:t>دبیر این درس:جناب آقای </a:t>
            </a:r>
            <a:r>
              <a:rPr lang="fa-IR" sz="4000">
                <a:solidFill>
                  <a:srgbClr val="0070C0"/>
                </a:solidFill>
              </a:rPr>
              <a:t>اصلانی</a:t>
            </a:r>
          </a:p>
        </p:txBody>
      </p:sp>
    </p:spTree>
    <p:extLst>
      <p:ext uri="{BB962C8B-B14F-4D97-AF65-F5344CB8AC3E}">
        <p14:creationId xmlns:p14="http://schemas.microsoft.com/office/powerpoint/2010/main" val="100327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9" grpId="0" animBg="1"/>
      <p:bldP spid="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11619F-DF9C-8944-9F39-A8CDF6ADC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>
                <a:solidFill>
                  <a:srgbClr val="00B0F0"/>
                </a:solidFill>
              </a:rPr>
              <a:t>موضوع:ریاضی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B4B0A9-5BFC-BF40-A98A-5EC6D81E8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743" y="1342684"/>
            <a:ext cx="7958331" cy="3849613"/>
          </a:xfrm>
        </p:spPr>
        <p:txBody>
          <a:bodyPr/>
          <a:lstStyle/>
          <a:p>
            <a:pPr marL="0" indent="0" algn="r">
              <a:buNone/>
            </a:pPr>
            <a:r>
              <a:rPr lang="fa-IR" sz="4800"/>
              <a:t>صفحه پنج کتاب ریاضی هفتم متوسطه اول</a:t>
            </a:r>
          </a:p>
          <a:p>
            <a:pPr marL="0" indent="0" algn="r">
              <a:buNone/>
            </a:pPr>
            <a:r>
              <a:rPr lang="fa-IR" sz="4800"/>
              <a:t>سوال ۱</a:t>
            </a:r>
            <a:endParaRPr lang="en-US" sz="480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5A37256D-29CB-8F47-8C78-2D97C8F00251}"/>
              </a:ext>
            </a:extLst>
          </p:cNvPr>
          <p:cNvSpPr/>
          <p:nvPr/>
        </p:nvSpPr>
        <p:spPr>
          <a:xfrm>
            <a:off x="3446578" y="2896816"/>
            <a:ext cx="4694110" cy="3961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>
                <a:solidFill>
                  <a:srgbClr val="FFFF00"/>
                </a:solidFill>
              </a:rPr>
              <a:t>در اسلاید بعد به شما دوستان عزیز توضیح داده میشه </a:t>
            </a:r>
          </a:p>
          <a:p>
            <a:pPr algn="ctr"/>
            <a:r>
              <a:rPr lang="fa-IR" sz="4000">
                <a:solidFill>
                  <a:srgbClr val="FFFF00"/>
                </a:solidFill>
              </a:rPr>
              <a:t>که رابطه ی بین اعداد را توضیح دهید😁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1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uiExpand="1" build="p"/>
      <p:bldP spid="3" grpId="1" build="p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CF46BC-8104-ED4A-B44F-D445B90E2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9873" y="543749"/>
            <a:ext cx="8245965" cy="1105533"/>
          </a:xfrm>
        </p:spPr>
        <p:txBody>
          <a:bodyPr anchor="ctr"/>
          <a:lstStyle/>
          <a:p>
            <a:r>
              <a:rPr lang="fa-IR" u="sng" smtClean="0"/>
              <a:t>۱و۴و۷و۱۰و۱۳</a:t>
            </a:r>
            <a:r>
              <a:rPr lang="fa-IR" u="sng" smtClean="0">
                <a:solidFill>
                  <a:srgbClr val="FF0000"/>
                </a:solidFill>
              </a:rPr>
              <a:t>و۱۶و19و22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9FC2F9-7C4A-9B4B-BCFA-BDD5A9A3F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7240" y="1649282"/>
            <a:ext cx="9109689" cy="4345224"/>
          </a:xfrm>
        </p:spPr>
        <p:txBody>
          <a:bodyPr anchor="ctr">
            <a:normAutofit/>
          </a:bodyPr>
          <a:lstStyle/>
          <a:p>
            <a:pPr algn="r" rtl="1"/>
            <a:r>
              <a:rPr lang="fa-IR" sz="4800">
                <a:solidFill>
                  <a:srgbClr val="00B0F0"/>
                </a:solidFill>
              </a:rPr>
              <a:t>توضیح:اعداد سه تا سه اضافه می شوند</a:t>
            </a:r>
            <a:endParaRPr lang="en-US" sz="480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93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C32404-B562-5D4A-AFE7-3EB51EB33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/>
              <a:t>۱و۴و۹و۱۶و</a:t>
            </a:r>
            <a:r>
              <a:rPr lang="fa-IR" u="sng">
                <a:solidFill>
                  <a:schemeClr val="tx2">
                    <a:lumMod val="75000"/>
                  </a:schemeClr>
                </a:solidFill>
              </a:rPr>
              <a:t>۲۵و۳۶و۴۹</a:t>
            </a:r>
            <a:endParaRPr lang="en-US" u="sng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EADEC4-8F30-DD41-8D6F-35ED9F672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4000">
                <a:solidFill>
                  <a:srgbClr val="0070C0"/>
                </a:solidFill>
              </a:rPr>
              <a:t>توضیح:عدد اولی به اضافه ۳وعدد دومی به اضافه ۵ و عدد سومی به اضافه ۷ و به همین ترتیب به اضافه میشوند.</a:t>
            </a:r>
            <a:endParaRPr lang="en-US" sz="40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47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BF17CA-DDEE-A744-B5F3-7B9831D54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5400"/>
              <a:t>۶۴و۳۲و۱۶و۸و</a:t>
            </a:r>
            <a:r>
              <a:rPr lang="fa-IR" sz="5400" u="sng">
                <a:solidFill>
                  <a:srgbClr val="FFFF00"/>
                </a:solidFill>
              </a:rPr>
              <a:t>۴و۲و۱</a:t>
            </a:r>
            <a:endParaRPr lang="en-US" sz="5400" u="sng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F4F530-66A6-944E-8DE0-C9B16712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5400">
                <a:solidFill>
                  <a:srgbClr val="00B050"/>
                </a:solidFill>
              </a:rPr>
              <a:t>توضیح:همه ی اعداد تقسیم بر دو میشوند تا نتیجه آخررا بگیرد.😁</a:t>
            </a:r>
            <a:endParaRPr lang="en-US" sz="540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2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F04411-B110-0948-BA3C-7BD35AC7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>
                <a:solidFill>
                  <a:srgbClr val="FFFF00"/>
                </a:solidFill>
              </a:rPr>
              <a:t>نام و نام خانوادگی اعضای گروه:</a:t>
            </a:r>
            <a:r>
              <a:rPr lang="fa-IR"/>
              <a:t/>
            </a:r>
            <a:br>
              <a:rPr lang="fa-IR"/>
            </a:br>
            <a:r>
              <a:rPr lang="fa-IR">
                <a:solidFill>
                  <a:srgbClr val="FF0000"/>
                </a:solidFill>
              </a:rPr>
              <a:t>سامیارنخلستانی و مانی منتظری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1D2DDE-2851-9D42-ABB8-75A35CE7C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6000">
                <a:solidFill>
                  <a:srgbClr val="0070C0"/>
                </a:solidFill>
              </a:rPr>
              <a:t>تا پاور پوینت بعدی خدانگهدارتون</a:t>
            </a:r>
            <a:r>
              <a:rPr lang="fa-IR" sz="6000">
                <a:solidFill>
                  <a:schemeClr val="accent5">
                    <a:lumMod val="20000"/>
                    <a:lumOff val="80000"/>
                  </a:schemeClr>
                </a:solidFill>
              </a:rPr>
              <a:t>👋</a:t>
            </a:r>
            <a:endParaRPr lang="en-US" sz="60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58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MS Shell Dlg 2</vt:lpstr>
      <vt:lpstr>Times New Roman</vt:lpstr>
      <vt:lpstr>Wingdings</vt:lpstr>
      <vt:lpstr>Wingdings 3</vt:lpstr>
      <vt:lpstr>Madison</vt:lpstr>
      <vt:lpstr>به نام خداوند جان و خرد</vt:lpstr>
      <vt:lpstr>موضوع:ریاضی</vt:lpstr>
      <vt:lpstr>۱و۴و۷و۱۰و۱۳و۱۶و19و22</vt:lpstr>
      <vt:lpstr>۱و۴و۹و۱۶و۲۵و۳۶و۴۹</vt:lpstr>
      <vt:lpstr>۶۴و۳۲و۱۶و۸و۴و۲و۱</vt:lpstr>
      <vt:lpstr>نام و نام خانوادگی اعضای گروه: سامیارنخلستانی و مانی منتظری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خداوند جان و خرد</dc:title>
  <dc:creator>samyarnakhlestani1@gmail.com</dc:creator>
  <cp:lastModifiedBy>IRG-PC</cp:lastModifiedBy>
  <cp:revision>6</cp:revision>
  <dcterms:created xsi:type="dcterms:W3CDTF">2019-11-01T07:22:10Z</dcterms:created>
  <dcterms:modified xsi:type="dcterms:W3CDTF">2019-11-01T16:35:01Z</dcterms:modified>
</cp:coreProperties>
</file>