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9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4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7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1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4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7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8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9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7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76DD1A-A034-4044-B86A-D782D680D4FE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66D343-8775-4585-9ABD-FD6BB5E2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783" y="1454727"/>
            <a:ext cx="7698896" cy="1371600"/>
          </a:xfrm>
        </p:spPr>
        <p:txBody>
          <a:bodyPr/>
          <a:lstStyle/>
          <a:p>
            <a:r>
              <a:rPr lang="fa-IR" b="1" dirty="0" smtClean="0">
                <a:cs typeface="B Nazanin Outline" panose="00000400000000000000" pitchFamily="2" charset="-78"/>
              </a:rPr>
              <a:t>حل سوال یک کتاب ریاضی</a:t>
            </a:r>
            <a:endParaRPr lang="en-US" b="1" dirty="0">
              <a:cs typeface="B Nazanin Outline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235" y="3602181"/>
            <a:ext cx="6847992" cy="1620982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Yas" panose="00000400000000000000" pitchFamily="2" charset="-78"/>
              </a:rPr>
              <a:t>گروه رئوفی  آبایی                                                 </a:t>
            </a:r>
          </a:p>
          <a:p>
            <a:r>
              <a:rPr lang="fa-IR" sz="3200" dirty="0" smtClean="0">
                <a:cs typeface="B Yas" panose="00000400000000000000" pitchFamily="2" charset="-78"/>
              </a:rPr>
              <a:t>کلاس هفتم یک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6268" y="4120284"/>
            <a:ext cx="391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Yas" panose="00000400000000000000" pitchFamily="2" charset="-78"/>
              </a:rPr>
              <a:t>مدرس جناب آقای اصلانی</a:t>
            </a:r>
            <a:endParaRPr lang="fa-IR" sz="3200" dirty="0"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9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740" y="1301239"/>
            <a:ext cx="9601196" cy="1303867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Yas" panose="00000400000000000000" pitchFamily="2" charset="-78"/>
              </a:rPr>
              <a:t>1-یک باغچه مستطیل شکل به طول 10 و عرض5 اگر به فاصله یک متر از ضلع های باغچه دور تا دور آن نرده بکشیم چقدر نرده نیاز داریم</a:t>
            </a:r>
            <a:br>
              <a:rPr lang="fa-IR" dirty="0" smtClean="0">
                <a:cs typeface="B Yas" panose="00000400000000000000" pitchFamily="2" charset="-78"/>
              </a:rPr>
            </a:br>
            <a:endParaRPr lang="en-US" dirty="0">
              <a:cs typeface="B Yas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48" y="2556932"/>
            <a:ext cx="3442852" cy="325531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461657" y="2421466"/>
            <a:ext cx="6925" cy="339078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14945" y="5936937"/>
            <a:ext cx="282632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2449" y="3763817"/>
            <a:ext cx="70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10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16828" y="5812246"/>
            <a:ext cx="58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69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000" dirty="0" smtClean="0">
                <a:cs typeface="B Nazanin Outline" panose="00000400000000000000" pitchFamily="2" charset="-78"/>
              </a:rPr>
              <a:t> راه حل:</a:t>
            </a:r>
            <a:endParaRPr lang="en-US" sz="6000" dirty="0">
              <a:cs typeface="B Nazanin Outline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40182"/>
            <a:ext cx="3134984" cy="2979737"/>
          </a:xfrm>
        </p:spPr>
      </p:pic>
      <p:cxnSp>
        <p:nvCxnSpPr>
          <p:cNvPr id="8" name="Straight Connector 7"/>
          <p:cNvCxnSpPr/>
          <p:nvPr/>
        </p:nvCxnSpPr>
        <p:spPr>
          <a:xfrm>
            <a:off x="4613564" y="2563091"/>
            <a:ext cx="41563" cy="354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25236" y="6109855"/>
            <a:ext cx="3629891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025236" y="2563091"/>
            <a:ext cx="13855" cy="354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39091" y="2563091"/>
            <a:ext cx="3574473" cy="1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0386" y="2840182"/>
            <a:ext cx="0" cy="294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0386" y="28401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295401" y="2826328"/>
            <a:ext cx="3134985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95400" y="2840182"/>
            <a:ext cx="1" cy="294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5400" y="5784779"/>
            <a:ext cx="3134985" cy="3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30385" y="5784779"/>
            <a:ext cx="224742" cy="29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430385" y="2549237"/>
            <a:ext cx="183179" cy="27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025235" y="2589789"/>
            <a:ext cx="270165" cy="236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025235" y="5819919"/>
            <a:ext cx="270165" cy="264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521976" y="4516583"/>
            <a:ext cx="1158388" cy="7140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97287" y="4845875"/>
            <a:ext cx="564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97287" y="2746868"/>
            <a:ext cx="27085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5+1+1=7</a:t>
            </a:r>
          </a:p>
          <a:p>
            <a:pPr algn="r"/>
            <a:r>
              <a:rPr lang="fa-IR" sz="2800" dirty="0"/>
              <a:t> </a:t>
            </a:r>
            <a:r>
              <a:rPr lang="fa-IR" sz="2800" dirty="0" smtClean="0"/>
              <a:t>                                       10+1+1=12</a:t>
            </a:r>
          </a:p>
          <a:p>
            <a:pPr algn="r"/>
            <a:r>
              <a:rPr lang="fa-IR" sz="2800" dirty="0"/>
              <a:t> </a:t>
            </a:r>
            <a:r>
              <a:rPr lang="fa-IR" sz="2800" dirty="0" smtClean="0"/>
              <a:t>                                       12+7=19  </a:t>
            </a:r>
          </a:p>
          <a:p>
            <a:pPr algn="r"/>
            <a:r>
              <a:rPr lang="fa-IR" sz="2800" dirty="0"/>
              <a:t> </a:t>
            </a:r>
            <a:r>
              <a:rPr lang="fa-IR" sz="2800" dirty="0" smtClean="0"/>
              <a:t>                                        19×2=38</a:t>
            </a:r>
          </a:p>
          <a:p>
            <a:pPr algn="r"/>
            <a:endParaRPr lang="fa-IR" sz="2800" dirty="0" smtClean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52161" y="2746868"/>
            <a:ext cx="224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cs typeface="B Nazanin Outline" panose="00000400000000000000" pitchFamily="2" charset="-78"/>
              </a:rPr>
              <a:t>روش  حل :</a:t>
            </a:r>
            <a:endParaRPr lang="en-US" sz="3600" dirty="0">
              <a:cs typeface="B Nazani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2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60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Nazanin Outline</vt:lpstr>
      <vt:lpstr>B Yas</vt:lpstr>
      <vt:lpstr>Cambria Math</vt:lpstr>
      <vt:lpstr>Garamond</vt:lpstr>
      <vt:lpstr>Times New Roman</vt:lpstr>
      <vt:lpstr>Organic</vt:lpstr>
      <vt:lpstr>حل سوال یک کتاب ریاضی</vt:lpstr>
      <vt:lpstr>1-یک باغچه مستطیل شکل به طول 10 و عرض5 اگر به فاصله یک متر از ضلع های باغچه دور تا دور آن نرده بکشیم چقدر نرده نیاز داریم </vt:lpstr>
      <vt:lpstr> راه حل: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حل سوال یک کتاب ریاضی</dc:title>
  <dc:creator>Taha_1385</dc:creator>
  <cp:lastModifiedBy>Taha_1385</cp:lastModifiedBy>
  <cp:revision>8</cp:revision>
  <dcterms:created xsi:type="dcterms:W3CDTF">2019-11-03T15:32:00Z</dcterms:created>
  <dcterms:modified xsi:type="dcterms:W3CDTF">2019-11-03T16:31:38Z</dcterms:modified>
</cp:coreProperties>
</file>